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816" r:id="rId2"/>
    <p:sldMasterId id="2147483662" r:id="rId3"/>
  </p:sldMasterIdLst>
  <p:notesMasterIdLst>
    <p:notesMasterId r:id="rId149"/>
  </p:notesMasterIdLst>
  <p:sldIdLst>
    <p:sldId id="256" r:id="rId4"/>
    <p:sldId id="389" r:id="rId5"/>
    <p:sldId id="442" r:id="rId6"/>
    <p:sldId id="447" r:id="rId7"/>
    <p:sldId id="259" r:id="rId8"/>
    <p:sldId id="448" r:id="rId9"/>
    <p:sldId id="449" r:id="rId10"/>
    <p:sldId id="262" r:id="rId11"/>
    <p:sldId id="450" r:id="rId12"/>
    <p:sldId id="451" r:id="rId13"/>
    <p:sldId id="265" r:id="rId14"/>
    <p:sldId id="452" r:id="rId15"/>
    <p:sldId id="453" r:id="rId16"/>
    <p:sldId id="454" r:id="rId17"/>
    <p:sldId id="455" r:id="rId18"/>
    <p:sldId id="456" r:id="rId19"/>
    <p:sldId id="271" r:id="rId20"/>
    <p:sldId id="457" r:id="rId21"/>
    <p:sldId id="458" r:id="rId22"/>
    <p:sldId id="275" r:id="rId23"/>
    <p:sldId id="459" r:id="rId24"/>
    <p:sldId id="281" r:id="rId25"/>
    <p:sldId id="470" r:id="rId26"/>
    <p:sldId id="469" r:id="rId27"/>
    <p:sldId id="476" r:id="rId28"/>
    <p:sldId id="479" r:id="rId29"/>
    <p:sldId id="472" r:id="rId30"/>
    <p:sldId id="383" r:id="rId31"/>
    <p:sldId id="282" r:id="rId32"/>
    <p:sldId id="384" r:id="rId33"/>
    <p:sldId id="283" r:id="rId34"/>
    <p:sldId id="284" r:id="rId35"/>
    <p:sldId id="460" r:id="rId36"/>
    <p:sldId id="286" r:id="rId37"/>
    <p:sldId id="287" r:id="rId38"/>
    <p:sldId id="288" r:id="rId39"/>
    <p:sldId id="387" r:id="rId40"/>
    <p:sldId id="289" r:id="rId41"/>
    <p:sldId id="290" r:id="rId42"/>
    <p:sldId id="291" r:id="rId43"/>
    <p:sldId id="392" r:id="rId44"/>
    <p:sldId id="294" r:id="rId45"/>
    <p:sldId id="295" r:id="rId46"/>
    <p:sldId id="296" r:id="rId47"/>
    <p:sldId id="297" r:id="rId48"/>
    <p:sldId id="298" r:id="rId49"/>
    <p:sldId id="299" r:id="rId50"/>
    <p:sldId id="300" r:id="rId51"/>
    <p:sldId id="464" r:id="rId52"/>
    <p:sldId id="468" r:id="rId53"/>
    <p:sldId id="301" r:id="rId54"/>
    <p:sldId id="433" r:id="rId55"/>
    <p:sldId id="434" r:id="rId56"/>
    <p:sldId id="435" r:id="rId57"/>
    <p:sldId id="304" r:id="rId58"/>
    <p:sldId id="306" r:id="rId59"/>
    <p:sldId id="307" r:id="rId60"/>
    <p:sldId id="308" r:id="rId61"/>
    <p:sldId id="309" r:id="rId62"/>
    <p:sldId id="310" r:id="rId63"/>
    <p:sldId id="480" r:id="rId64"/>
    <p:sldId id="385" r:id="rId65"/>
    <p:sldId id="466" r:id="rId66"/>
    <p:sldId id="462" r:id="rId67"/>
    <p:sldId id="386" r:id="rId68"/>
    <p:sldId id="399" r:id="rId69"/>
    <p:sldId id="311" r:id="rId70"/>
    <p:sldId id="312" r:id="rId71"/>
    <p:sldId id="400" r:id="rId72"/>
    <p:sldId id="315" r:id="rId73"/>
    <p:sldId id="316" r:id="rId74"/>
    <p:sldId id="317" r:id="rId75"/>
    <p:sldId id="318" r:id="rId76"/>
    <p:sldId id="321" r:id="rId77"/>
    <p:sldId id="322" r:id="rId78"/>
    <p:sldId id="323" r:id="rId79"/>
    <p:sldId id="324" r:id="rId80"/>
    <p:sldId id="325" r:id="rId81"/>
    <p:sldId id="467" r:id="rId82"/>
    <p:sldId id="326" r:id="rId83"/>
    <p:sldId id="327" r:id="rId84"/>
    <p:sldId id="357" r:id="rId85"/>
    <p:sldId id="358" r:id="rId86"/>
    <p:sldId id="328" r:id="rId87"/>
    <p:sldId id="329" r:id="rId88"/>
    <p:sldId id="330" r:id="rId89"/>
    <p:sldId id="331" r:id="rId90"/>
    <p:sldId id="332" r:id="rId91"/>
    <p:sldId id="333" r:id="rId92"/>
    <p:sldId id="334" r:id="rId93"/>
    <p:sldId id="335" r:id="rId94"/>
    <p:sldId id="336" r:id="rId95"/>
    <p:sldId id="337" r:id="rId96"/>
    <p:sldId id="338" r:id="rId97"/>
    <p:sldId id="339" r:id="rId98"/>
    <p:sldId id="340" r:id="rId99"/>
    <p:sldId id="341" r:id="rId100"/>
    <p:sldId id="342" r:id="rId101"/>
    <p:sldId id="401" r:id="rId102"/>
    <p:sldId id="402" r:id="rId103"/>
    <p:sldId id="343" r:id="rId104"/>
    <p:sldId id="344" r:id="rId105"/>
    <p:sldId id="345" r:id="rId106"/>
    <p:sldId id="346" r:id="rId107"/>
    <p:sldId id="347" r:id="rId108"/>
    <p:sldId id="348" r:id="rId109"/>
    <p:sldId id="349" r:id="rId110"/>
    <p:sldId id="391" r:id="rId111"/>
    <p:sldId id="403" r:id="rId112"/>
    <p:sldId id="350" r:id="rId113"/>
    <p:sldId id="351" r:id="rId114"/>
    <p:sldId id="352" r:id="rId115"/>
    <p:sldId id="353" r:id="rId116"/>
    <p:sldId id="390" r:id="rId117"/>
    <p:sldId id="354" r:id="rId118"/>
    <p:sldId id="355" r:id="rId119"/>
    <p:sldId id="356" r:id="rId120"/>
    <p:sldId id="360" r:id="rId121"/>
    <p:sldId id="361" r:id="rId122"/>
    <p:sldId id="362" r:id="rId123"/>
    <p:sldId id="363" r:id="rId124"/>
    <p:sldId id="364" r:id="rId125"/>
    <p:sldId id="365" r:id="rId126"/>
    <p:sldId id="366" r:id="rId127"/>
    <p:sldId id="367" r:id="rId128"/>
    <p:sldId id="368" r:id="rId129"/>
    <p:sldId id="369" r:id="rId130"/>
    <p:sldId id="370" r:id="rId131"/>
    <p:sldId id="371" r:id="rId132"/>
    <p:sldId id="372" r:id="rId133"/>
    <p:sldId id="373" r:id="rId134"/>
    <p:sldId id="374" r:id="rId135"/>
    <p:sldId id="375" r:id="rId136"/>
    <p:sldId id="376" r:id="rId137"/>
    <p:sldId id="404" r:id="rId138"/>
    <p:sldId id="406" r:id="rId139"/>
    <p:sldId id="461" r:id="rId140"/>
    <p:sldId id="377" r:id="rId141"/>
    <p:sldId id="378" r:id="rId142"/>
    <p:sldId id="379" r:id="rId143"/>
    <p:sldId id="380" r:id="rId144"/>
    <p:sldId id="381" r:id="rId145"/>
    <p:sldId id="405" r:id="rId146"/>
    <p:sldId id="292" r:id="rId147"/>
    <p:sldId id="293" r:id="rId148"/>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521415D9-36F7-43E2-AB2F-B90AF26B5E84}">
      <p14:sectionLst xmlns:p14="http://schemas.microsoft.com/office/powerpoint/2010/main">
        <p14:section name="Default Section" id="{CE059F9E-C46A-B547-B2F2-24DE96B4FEB2}">
          <p14:sldIdLst>
            <p14:sldId id="256"/>
            <p14:sldId id="389"/>
            <p14:sldId id="442"/>
            <p14:sldId id="447"/>
            <p14:sldId id="259"/>
            <p14:sldId id="448"/>
            <p14:sldId id="449"/>
            <p14:sldId id="262"/>
            <p14:sldId id="450"/>
            <p14:sldId id="451"/>
            <p14:sldId id="265"/>
            <p14:sldId id="452"/>
            <p14:sldId id="453"/>
            <p14:sldId id="454"/>
            <p14:sldId id="455"/>
            <p14:sldId id="456"/>
            <p14:sldId id="271"/>
            <p14:sldId id="457"/>
            <p14:sldId id="458"/>
            <p14:sldId id="275"/>
            <p14:sldId id="459"/>
            <p14:sldId id="281"/>
            <p14:sldId id="470"/>
            <p14:sldId id="469"/>
            <p14:sldId id="476"/>
            <p14:sldId id="479"/>
            <p14:sldId id="472"/>
            <p14:sldId id="383"/>
            <p14:sldId id="282"/>
            <p14:sldId id="384"/>
            <p14:sldId id="283"/>
            <p14:sldId id="284"/>
            <p14:sldId id="460"/>
            <p14:sldId id="286"/>
            <p14:sldId id="287"/>
            <p14:sldId id="288"/>
            <p14:sldId id="387"/>
            <p14:sldId id="289"/>
            <p14:sldId id="290"/>
            <p14:sldId id="291"/>
            <p14:sldId id="392"/>
            <p14:sldId id="294"/>
            <p14:sldId id="295"/>
            <p14:sldId id="296"/>
            <p14:sldId id="297"/>
            <p14:sldId id="298"/>
            <p14:sldId id="299"/>
            <p14:sldId id="300"/>
            <p14:sldId id="464"/>
            <p14:sldId id="468"/>
            <p14:sldId id="301"/>
            <p14:sldId id="433"/>
            <p14:sldId id="434"/>
            <p14:sldId id="435"/>
            <p14:sldId id="304"/>
            <p14:sldId id="306"/>
            <p14:sldId id="307"/>
            <p14:sldId id="308"/>
            <p14:sldId id="309"/>
            <p14:sldId id="310"/>
            <p14:sldId id="480"/>
            <p14:sldId id="385"/>
            <p14:sldId id="466"/>
            <p14:sldId id="462"/>
            <p14:sldId id="386"/>
            <p14:sldId id="399"/>
            <p14:sldId id="311"/>
            <p14:sldId id="312"/>
            <p14:sldId id="400"/>
            <p14:sldId id="315"/>
            <p14:sldId id="316"/>
            <p14:sldId id="317"/>
            <p14:sldId id="318"/>
            <p14:sldId id="321"/>
            <p14:sldId id="322"/>
            <p14:sldId id="323"/>
            <p14:sldId id="324"/>
            <p14:sldId id="325"/>
            <p14:sldId id="467"/>
            <p14:sldId id="326"/>
            <p14:sldId id="327"/>
            <p14:sldId id="357"/>
            <p14:sldId id="358"/>
            <p14:sldId id="328"/>
            <p14:sldId id="329"/>
            <p14:sldId id="330"/>
            <p14:sldId id="331"/>
            <p14:sldId id="332"/>
            <p14:sldId id="333"/>
            <p14:sldId id="334"/>
            <p14:sldId id="335"/>
            <p14:sldId id="336"/>
            <p14:sldId id="337"/>
            <p14:sldId id="338"/>
            <p14:sldId id="339"/>
            <p14:sldId id="340"/>
            <p14:sldId id="341"/>
            <p14:sldId id="342"/>
            <p14:sldId id="401"/>
            <p14:sldId id="402"/>
            <p14:sldId id="343"/>
            <p14:sldId id="344"/>
            <p14:sldId id="345"/>
            <p14:sldId id="346"/>
            <p14:sldId id="347"/>
            <p14:sldId id="348"/>
            <p14:sldId id="349"/>
            <p14:sldId id="391"/>
            <p14:sldId id="403"/>
            <p14:sldId id="350"/>
            <p14:sldId id="351"/>
            <p14:sldId id="352"/>
            <p14:sldId id="353"/>
            <p14:sldId id="390"/>
            <p14:sldId id="354"/>
            <p14:sldId id="355"/>
            <p14:sldId id="356"/>
            <p14:sldId id="360"/>
            <p14:sldId id="361"/>
            <p14:sldId id="362"/>
            <p14:sldId id="363"/>
            <p14:sldId id="364"/>
            <p14:sldId id="365"/>
            <p14:sldId id="366"/>
            <p14:sldId id="367"/>
            <p14:sldId id="368"/>
            <p14:sldId id="369"/>
            <p14:sldId id="370"/>
            <p14:sldId id="371"/>
            <p14:sldId id="372"/>
            <p14:sldId id="373"/>
            <p14:sldId id="374"/>
            <p14:sldId id="375"/>
            <p14:sldId id="376"/>
            <p14:sldId id="404"/>
            <p14:sldId id="406"/>
            <p14:sldId id="461"/>
            <p14:sldId id="377"/>
            <p14:sldId id="378"/>
            <p14:sldId id="379"/>
            <p14:sldId id="380"/>
            <p14:sldId id="381"/>
            <p14:sldId id="405"/>
            <p14:sldId id="292"/>
            <p14:sldId id="293"/>
          </p14:sldIdLst>
        </p14:section>
      </p14:sectionLst>
    </p:ext>
    <p:ext uri="{EFAFB233-063F-42B5-8137-9DF3F51BA10A}">
      <p15:sldGuideLst xmlns:p15="http://schemas.microsoft.com/office/powerpoint/2012/main">
        <p15:guide id="1" orient="horz" pos="744">
          <p15:clr>
            <a:srgbClr val="A4A3A4"/>
          </p15:clr>
        </p15:guide>
        <p15:guide id="2" pos="1872">
          <p15:clr>
            <a:srgbClr val="A4A3A4"/>
          </p15:clr>
        </p15:guide>
        <p15:guide id="3" pos="4176">
          <p15:clr>
            <a:srgbClr val="A4A3A4"/>
          </p15:clr>
        </p15:guide>
        <p15:guide id="4" pos="5496">
          <p15:clr>
            <a:srgbClr val="A4A3A4"/>
          </p15:clr>
        </p15:guide>
        <p15:guide id="5" orient="horz" pos="1224">
          <p15:clr>
            <a:srgbClr val="A4A3A4"/>
          </p15:clr>
        </p15:guide>
        <p15:guide id="6" orient="horz" pos="3624">
          <p15:clr>
            <a:srgbClr val="A4A3A4"/>
          </p15:clr>
        </p15:guide>
        <p15:guide id="7" orient="horz" pos="20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10"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A1C9"/>
    <a:srgbClr val="6BAE3D"/>
    <a:srgbClr val="527FFF"/>
    <a:srgbClr val="161E2D"/>
    <a:srgbClr val="4D72F3"/>
    <a:srgbClr val="3538BD"/>
    <a:srgbClr val="F24381"/>
    <a:srgbClr val="BE1558"/>
    <a:srgbClr val="F78E04"/>
    <a:srgbClr val="D25F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6619"/>
    <p:restoredTop sz="97887"/>
  </p:normalViewPr>
  <p:slideViewPr>
    <p:cSldViewPr snapToGrid="0" snapToObjects="1">
      <p:cViewPr varScale="1">
        <p:scale>
          <a:sx n="131" d="100"/>
          <a:sy n="131" d="100"/>
        </p:scale>
        <p:origin x="1368" y="192"/>
      </p:cViewPr>
      <p:guideLst>
        <p:guide orient="horz" pos="744"/>
        <p:guide pos="1872"/>
        <p:guide pos="4176"/>
        <p:guide pos="5496"/>
        <p:guide orient="horz" pos="1224"/>
        <p:guide orient="horz" pos="3624"/>
        <p:guide orient="horz" pos="2040"/>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notesMaster" Target="notesMasters/notesMaster1.xml"/><Relationship Id="rId5" Type="http://schemas.openxmlformats.org/officeDocument/2006/relationships/slide" Target="slides/slide2.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commentAuthors" Target="commentAuthors.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presProps" Target="presProp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theme" Target="theme/theme1.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tableStyles" Target="tableStyles.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B57746-A217-1840-9D27-1C9B611FF8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dirty="0"/>
          </a:p>
        </p:txBody>
      </p:sp>
      <p:sp>
        <p:nvSpPr>
          <p:cNvPr id="3" name="Date Placeholder 2">
            <a:extLst>
              <a:ext uri="{FF2B5EF4-FFF2-40B4-BE49-F238E27FC236}">
                <a16:creationId xmlns:a16="http://schemas.microsoft.com/office/drawing/2014/main" id="{2EBC0457-C9C0-9A46-856C-A75642660D23}"/>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10E765C1-43CC-5C46-8694-A6B828DEC430}" type="datetimeFigureOut">
              <a:rPr lang="en-US"/>
              <a:pPr>
                <a:defRPr/>
              </a:pPr>
              <a:t>7/30/21</a:t>
            </a:fld>
            <a:endParaRPr lang="en-US" dirty="0"/>
          </a:p>
        </p:txBody>
      </p:sp>
      <p:sp>
        <p:nvSpPr>
          <p:cNvPr id="4" name="Slide Image Placeholder 3">
            <a:extLst>
              <a:ext uri="{FF2B5EF4-FFF2-40B4-BE49-F238E27FC236}">
                <a16:creationId xmlns:a16="http://schemas.microsoft.com/office/drawing/2014/main" id="{F73DE939-5167-8149-9C39-EBF3DB40E6BF}"/>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A8179A7E-0011-7C47-A00A-3553ADFC2A5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0D921AA-9F8D-2644-BA51-99C00524A92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dirty="0"/>
          </a:p>
        </p:txBody>
      </p:sp>
      <p:sp>
        <p:nvSpPr>
          <p:cNvPr id="7" name="Slide Number Placeholder 6">
            <a:extLst>
              <a:ext uri="{FF2B5EF4-FFF2-40B4-BE49-F238E27FC236}">
                <a16:creationId xmlns:a16="http://schemas.microsoft.com/office/drawing/2014/main" id="{E7F1767E-EE09-594B-90B8-F1B2D1E51CE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148E93DF-EC4A-7C45-AB6A-FC63BC432F2F}" type="slidenum">
              <a:rPr lang="en-US"/>
              <a:pPr>
                <a:defRPr/>
              </a:pPr>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2</a:t>
            </a:fld>
            <a:endParaRPr lang="en-US" dirty="0"/>
          </a:p>
        </p:txBody>
      </p:sp>
    </p:spTree>
    <p:extLst>
      <p:ext uri="{BB962C8B-B14F-4D97-AF65-F5344CB8AC3E}">
        <p14:creationId xmlns:p14="http://schemas.microsoft.com/office/powerpoint/2010/main" val="7203281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135</a:t>
            </a:fld>
            <a:endParaRPr lang="en-US" dirty="0"/>
          </a:p>
        </p:txBody>
      </p:sp>
    </p:spTree>
    <p:extLst>
      <p:ext uri="{BB962C8B-B14F-4D97-AF65-F5344CB8AC3E}">
        <p14:creationId xmlns:p14="http://schemas.microsoft.com/office/powerpoint/2010/main" val="2084434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a:extLst>
              <a:ext uri="{FF2B5EF4-FFF2-40B4-BE49-F238E27FC236}">
                <a16:creationId xmlns:a16="http://schemas.microsoft.com/office/drawing/2014/main" id="{BEE7B690-870C-EF4F-BFB8-D35610F028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2" name="Notes Placeholder 2">
            <a:extLst>
              <a:ext uri="{FF2B5EF4-FFF2-40B4-BE49-F238E27FC236}">
                <a16:creationId xmlns:a16="http://schemas.microsoft.com/office/drawing/2014/main" id="{730CAD3F-3EBD-D240-A1D5-30A020BB23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51203" name="Slide Number Placeholder 3">
            <a:extLst>
              <a:ext uri="{FF2B5EF4-FFF2-40B4-BE49-F238E27FC236}">
                <a16:creationId xmlns:a16="http://schemas.microsoft.com/office/drawing/2014/main" id="{C7FA2F96-02FB-0043-9B04-21C28F33244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6D3E54-5B34-954F-A9C4-7259CE6D27D1}" type="slidenum">
              <a:rPr lang="en-US" altLang="en-US" smtClean="0"/>
              <a:pPr fontAlgn="base">
                <a:spcBef>
                  <a:spcPct val="0"/>
                </a:spcBef>
                <a:spcAft>
                  <a:spcPct val="0"/>
                </a:spcAft>
              </a:pPr>
              <a:t>13</a:t>
            </a:fld>
            <a:endParaRPr lang="en-US" altLang="en-US" dirty="0"/>
          </a:p>
        </p:txBody>
      </p:sp>
    </p:spTree>
    <p:extLst>
      <p:ext uri="{BB962C8B-B14F-4D97-AF65-F5344CB8AC3E}">
        <p14:creationId xmlns:p14="http://schemas.microsoft.com/office/powerpoint/2010/main" val="2093748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4BEC61A8-C18F-5D46-A103-B9D4238CE21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a:extLst>
              <a:ext uri="{FF2B5EF4-FFF2-40B4-BE49-F238E27FC236}">
                <a16:creationId xmlns:a16="http://schemas.microsoft.com/office/drawing/2014/main" id="{C9411A0E-63C3-8044-9A26-2D26B53DE4A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64515" name="Slide Number Placeholder 3">
            <a:extLst>
              <a:ext uri="{FF2B5EF4-FFF2-40B4-BE49-F238E27FC236}">
                <a16:creationId xmlns:a16="http://schemas.microsoft.com/office/drawing/2014/main" id="{B76790E5-3FCC-4C48-8799-E2E7AB9DC34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521A6C0-2895-D440-93CE-6589C57BE951}" type="slidenum">
              <a:rPr lang="en-US" altLang="en-US" smtClean="0"/>
              <a:pPr fontAlgn="base">
                <a:spcBef>
                  <a:spcPct val="0"/>
                </a:spcBef>
                <a:spcAft>
                  <a:spcPct val="0"/>
                </a:spcAft>
              </a:pPr>
              <a:t>29</a:t>
            </a:fld>
            <a:endParaRPr lang="en-US"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33</a:t>
            </a:fld>
            <a:endParaRPr lang="en-US" dirty="0"/>
          </a:p>
        </p:txBody>
      </p:sp>
    </p:spTree>
    <p:extLst>
      <p:ext uri="{BB962C8B-B14F-4D97-AF65-F5344CB8AC3E}">
        <p14:creationId xmlns:p14="http://schemas.microsoft.com/office/powerpoint/2010/main" val="401539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52</a:t>
            </a:fld>
            <a:endParaRPr lang="en-US" dirty="0"/>
          </a:p>
        </p:txBody>
      </p:sp>
    </p:spTree>
    <p:extLst>
      <p:ext uri="{BB962C8B-B14F-4D97-AF65-F5344CB8AC3E}">
        <p14:creationId xmlns:p14="http://schemas.microsoft.com/office/powerpoint/2010/main" val="3547009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57</a:t>
            </a:fld>
            <a:endParaRPr lang="en-US" dirty="0"/>
          </a:p>
        </p:txBody>
      </p:sp>
    </p:spTree>
    <p:extLst>
      <p:ext uri="{BB962C8B-B14F-4D97-AF65-F5344CB8AC3E}">
        <p14:creationId xmlns:p14="http://schemas.microsoft.com/office/powerpoint/2010/main" val="1372148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a:extLst>
              <a:ext uri="{FF2B5EF4-FFF2-40B4-BE49-F238E27FC236}">
                <a16:creationId xmlns:a16="http://schemas.microsoft.com/office/drawing/2014/main" id="{B881A003-182F-D143-B0BC-6A5A147A72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4" name="Notes Placeholder 2">
            <a:extLst>
              <a:ext uri="{FF2B5EF4-FFF2-40B4-BE49-F238E27FC236}">
                <a16:creationId xmlns:a16="http://schemas.microsoft.com/office/drawing/2014/main" id="{1C52B67C-2E7F-5240-B737-7E350D6A9B5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05475" name="Slide Number Placeholder 3">
            <a:extLst>
              <a:ext uri="{FF2B5EF4-FFF2-40B4-BE49-F238E27FC236}">
                <a16:creationId xmlns:a16="http://schemas.microsoft.com/office/drawing/2014/main" id="{1E7A2378-1CFC-C04C-8330-780B1A9090E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3793F94-AC11-8E43-9872-08BE4C73FFF7}" type="slidenum">
              <a:rPr lang="en-US" altLang="en-US" smtClean="0"/>
              <a:pPr fontAlgn="base">
                <a:spcBef>
                  <a:spcPct val="0"/>
                </a:spcBef>
                <a:spcAft>
                  <a:spcPct val="0"/>
                </a:spcAft>
              </a:pPr>
              <a:t>71</a:t>
            </a:fld>
            <a:endParaRPr lang="en-US"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108</a:t>
            </a:fld>
            <a:endParaRPr lang="en-US" dirty="0"/>
          </a:p>
        </p:txBody>
      </p:sp>
    </p:spTree>
    <p:extLst>
      <p:ext uri="{BB962C8B-B14F-4D97-AF65-F5344CB8AC3E}">
        <p14:creationId xmlns:p14="http://schemas.microsoft.com/office/powerpoint/2010/main" val="3305347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109</a:t>
            </a:fld>
            <a:endParaRPr lang="en-US" dirty="0"/>
          </a:p>
        </p:txBody>
      </p:sp>
    </p:spTree>
    <p:extLst>
      <p:ext uri="{BB962C8B-B14F-4D97-AF65-F5344CB8AC3E}">
        <p14:creationId xmlns:p14="http://schemas.microsoft.com/office/powerpoint/2010/main" val="2351072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13" name="Text Placeholder 2">
            <a:extLst>
              <a:ext uri="{FF2B5EF4-FFF2-40B4-BE49-F238E27FC236}">
                <a16:creationId xmlns:a16="http://schemas.microsoft.com/office/drawing/2014/main" id="{80D7CE37-E491-324E-9E5C-EA9CE0B3C94E}"/>
              </a:ext>
            </a:extLst>
          </p:cNvPr>
          <p:cNvSpPr>
            <a:spLocks noGrp="1"/>
          </p:cNvSpPr>
          <p:nvPr>
            <p:ph idx="10"/>
          </p:nvPr>
        </p:nvSpPr>
        <p:spPr>
          <a:xfrm>
            <a:off x="240941" y="1175657"/>
            <a:ext cx="11710118" cy="4727016"/>
          </a:xfrm>
          <a:prstGeom prst="rect">
            <a:avLst/>
          </a:prstGeom>
        </p:spPr>
        <p:txBody>
          <a:bodyPr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Footer Placeholder 4">
            <a:extLst>
              <a:ext uri="{FF2B5EF4-FFF2-40B4-BE49-F238E27FC236}">
                <a16:creationId xmlns:a16="http://schemas.microsoft.com/office/drawing/2014/main" id="{51741C3D-6573-D04D-8327-F3FD27013F0F}"/>
              </a:ext>
            </a:extLst>
          </p:cNvPr>
          <p:cNvSpPr>
            <a:spLocks noGrp="1"/>
          </p:cNvSpPr>
          <p:nvPr>
            <p:ph type="ftr" sz="quarter" idx="11"/>
          </p:nvPr>
        </p:nvSpPr>
        <p:spPr/>
        <p:txBody>
          <a:bodyPr/>
          <a:lstStyle>
            <a:lvl1pPr>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7C853CCF-E44A-7A4E-AE6F-EA27A7428043}"/>
              </a:ext>
            </a:extLst>
          </p:cNvPr>
          <p:cNvSpPr>
            <a:spLocks noGrp="1"/>
          </p:cNvSpPr>
          <p:nvPr>
            <p:ph type="sldNum" sz="quarter" idx="12"/>
          </p:nvPr>
        </p:nvSpPr>
        <p:spPr/>
        <p:txBody>
          <a:bodyPr/>
          <a:lstStyle>
            <a:lvl1pPr>
              <a:defRPr/>
            </a:lvl1pPr>
          </a:lstStyle>
          <a:p>
            <a:pPr>
              <a:defRPr/>
            </a:pPr>
            <a:fld id="{8969B592-7AC8-374D-948E-870AD03E23E8}" type="slidenum">
              <a:rPr lang="en-US"/>
              <a:pPr>
                <a:defRPr/>
              </a:pPr>
              <a:t>‹#›</a:t>
            </a:fld>
            <a:endParaRPr lang="en-US" dirty="0"/>
          </a:p>
        </p:txBody>
      </p:sp>
    </p:spTree>
    <p:extLst>
      <p:ext uri="{BB962C8B-B14F-4D97-AF65-F5344CB8AC3E}">
        <p14:creationId xmlns:p14="http://schemas.microsoft.com/office/powerpoint/2010/main" val="3324911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eneral-Services_Basic">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
        <p:nvSpPr>
          <p:cNvPr id="4" name="Footer Placeholder 4">
            <a:extLst>
              <a:ext uri="{FF2B5EF4-FFF2-40B4-BE49-F238E27FC236}">
                <a16:creationId xmlns:a16="http://schemas.microsoft.com/office/drawing/2014/main" id="{CD8DE337-0B3D-6D43-BEA0-8384F88079A8}"/>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67157A59-ACB9-1842-BB99-2CA579ED664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636FC78C-5380-0C4F-B55D-5784A0E39E02}" type="slidenum">
              <a:rPr lang="en-US"/>
              <a:pPr>
                <a:defRPr/>
              </a:pPr>
              <a:t>‹#›</a:t>
            </a:fld>
            <a:endParaRPr lang="en-US" dirty="0"/>
          </a:p>
        </p:txBody>
      </p:sp>
    </p:spTree>
    <p:extLst>
      <p:ext uri="{BB962C8B-B14F-4D97-AF65-F5344CB8AC3E}">
        <p14:creationId xmlns:p14="http://schemas.microsoft.com/office/powerpoint/2010/main" val="1602315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tegory_Purp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AA1846D2-65E7-414B-9D6E-800D82E3AC41}"/>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C8B97EB9-315B-4F45-BD49-D3EA943D5D56}"/>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4ED66FF-6442-164E-A8B9-9F2B3D5541F8}" type="slidenum">
              <a:rPr lang="en-US"/>
              <a:pPr>
                <a:defRPr/>
              </a:pPr>
              <a:t>‹#›</a:t>
            </a:fld>
            <a:endParaRPr lang="en-US" dirty="0"/>
          </a:p>
        </p:txBody>
      </p:sp>
    </p:spTree>
    <p:extLst>
      <p:ext uri="{BB962C8B-B14F-4D97-AF65-F5344CB8AC3E}">
        <p14:creationId xmlns:p14="http://schemas.microsoft.com/office/powerpoint/2010/main" val="37388126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cons_Purp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Rectangle 4">
            <a:extLst>
              <a:ext uri="{FF2B5EF4-FFF2-40B4-BE49-F238E27FC236}">
                <a16:creationId xmlns:a16="http://schemas.microsoft.com/office/drawing/2014/main" id="{831F4C99-54C2-9541-8F43-762C964F1301}"/>
              </a:ext>
            </a:extLst>
          </p:cNvPr>
          <p:cNvSpPr/>
          <p:nvPr userDrawn="1"/>
        </p:nvSpPr>
        <p:spPr>
          <a:xfrm>
            <a:off x="98425" y="1009650"/>
            <a:ext cx="11999913"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Title 1">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7" name="Title 1">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FB48715-5720-1948-9EBD-02110C7CC89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A4EE625E-37C6-1C46-B0B1-4B19B93D8109}"/>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E6082003-9679-D141-ABE5-82062849FD3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3D7BCC1A-A0BB-0640-8965-6C6C1F702B49}" type="slidenum">
              <a:rPr lang="en-US"/>
              <a:pPr>
                <a:defRPr/>
              </a:pPr>
              <a:t>‹#›</a:t>
            </a:fld>
            <a:endParaRPr lang="en-US" dirty="0"/>
          </a:p>
        </p:txBody>
      </p:sp>
    </p:spTree>
    <p:extLst>
      <p:ext uri="{BB962C8B-B14F-4D97-AF65-F5344CB8AC3E}">
        <p14:creationId xmlns:p14="http://schemas.microsoft.com/office/powerpoint/2010/main" val="2286909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only_Purp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FB48715-5720-1948-9EBD-02110C7CC89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A4EE625E-37C6-1C46-B0B1-4B19B93D8109}"/>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E6082003-9679-D141-ABE5-82062849FD3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3D7BCC1A-A0BB-0640-8965-6C6C1F702B49}" type="slidenum">
              <a:rPr lang="en-US"/>
              <a:pPr>
                <a:defRPr/>
              </a:pPr>
              <a:t>‹#›</a:t>
            </a:fld>
            <a:endParaRPr lang="en-US" dirty="0"/>
          </a:p>
        </p:txBody>
      </p:sp>
    </p:spTree>
    <p:extLst>
      <p:ext uri="{BB962C8B-B14F-4D97-AF65-F5344CB8AC3E}">
        <p14:creationId xmlns:p14="http://schemas.microsoft.com/office/powerpoint/2010/main" val="17962696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tegory_Pi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gradFill>
              <a:gsLst>
                <a:gs pos="0">
                  <a:srgbClr val="B0084D"/>
                </a:gs>
                <a:gs pos="100000">
                  <a:srgbClr val="FF4F8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5454FA6E-790E-7C4C-966D-83C8902198F7}"/>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18CC4A03-B62A-784E-AE0D-901EE9D98869}"/>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965EF509-8B07-CE4D-8A01-886CBEC22FB1}" type="slidenum">
              <a:rPr lang="en-US"/>
              <a:pPr>
                <a:defRPr/>
              </a:pPr>
              <a:t>‹#›</a:t>
            </a:fld>
            <a:endParaRPr lang="en-US" dirty="0"/>
          </a:p>
        </p:txBody>
      </p:sp>
    </p:spTree>
    <p:extLst>
      <p:ext uri="{BB962C8B-B14F-4D97-AF65-F5344CB8AC3E}">
        <p14:creationId xmlns:p14="http://schemas.microsoft.com/office/powerpoint/2010/main" val="40217397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cons_Pin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487056-54C9-3C44-8A0E-E8A0308AD2EC}"/>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gradFill>
              <a:gsLst>
                <a:gs pos="0">
                  <a:srgbClr val="B0084D"/>
                </a:gs>
                <a:gs pos="100000">
                  <a:srgbClr val="FF4F8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F12AE10E-078F-804F-9AD5-CDE64C853CCC}"/>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CC61EF44-FAE9-DD45-8F96-DC8C5F7E03C1}"/>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B89831FF-1E64-7F47-AED1-5435D326073E}"/>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A99F3A83-7C5F-024A-ACB0-D8E05C91F32E}" type="slidenum">
              <a:rPr lang="en-US"/>
              <a:pPr>
                <a:defRPr/>
              </a:pPr>
              <a:t>‹#›</a:t>
            </a:fld>
            <a:endParaRPr lang="en-US" dirty="0"/>
          </a:p>
        </p:txBody>
      </p:sp>
    </p:spTree>
    <p:extLst>
      <p:ext uri="{BB962C8B-B14F-4D97-AF65-F5344CB8AC3E}">
        <p14:creationId xmlns:p14="http://schemas.microsoft.com/office/powerpoint/2010/main" val="726486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tegory_Gree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573C5A5-FEA2-6F41-A1B4-E8FDB998D476}"/>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8C803519-78A0-504A-9275-ACBB41CB38DF}"/>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FB95AC00-CDDF-5B4F-9C39-818FE785A70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B5C1199C-DD9A-8840-8C40-5C1700A03392}" type="slidenum">
              <a:rPr lang="en-US"/>
              <a:pPr>
                <a:defRPr/>
              </a:pPr>
              <a:t>‹#›</a:t>
            </a:fld>
            <a:endParaRPr lang="en-US" dirty="0"/>
          </a:p>
        </p:txBody>
      </p:sp>
    </p:spTree>
    <p:extLst>
      <p:ext uri="{BB962C8B-B14F-4D97-AF65-F5344CB8AC3E}">
        <p14:creationId xmlns:p14="http://schemas.microsoft.com/office/powerpoint/2010/main" val="39095978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con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46AA92-8B71-8343-AF02-BAEECFD8F9E8}"/>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0" name="Footer Placeholder 4">
            <a:extLst>
              <a:ext uri="{FF2B5EF4-FFF2-40B4-BE49-F238E27FC236}">
                <a16:creationId xmlns:a16="http://schemas.microsoft.com/office/drawing/2014/main" id="{6C36B39B-C8BB-1E4F-AE97-CCC8E1E1F0EC}"/>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69561806-0A51-0845-BCF2-FDBF57EBC057}"/>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31453AD0-C527-4D41-A17C-ACD52DFA3982}" type="slidenum">
              <a:rPr lang="en-US"/>
              <a:pPr>
                <a:defRPr/>
              </a:pPr>
              <a:t>‹#›</a:t>
            </a:fld>
            <a:endParaRPr lang="en-US" dirty="0"/>
          </a:p>
        </p:txBody>
      </p:sp>
    </p:spTree>
    <p:extLst>
      <p:ext uri="{BB962C8B-B14F-4D97-AF65-F5344CB8AC3E}">
        <p14:creationId xmlns:p14="http://schemas.microsoft.com/office/powerpoint/2010/main" val="7416458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esource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512C27-F57D-C04D-8C2E-2FBCFAEFE9E8}"/>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092AA574-E6C0-5F4A-95E8-AD0E6FAEB713}"/>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130CD372-3673-1243-8AAB-7892B0C31F8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291D39C1-0905-434B-8FB1-0EF0C46D91C1}" type="slidenum">
              <a:rPr lang="en-US"/>
              <a:pPr>
                <a:defRPr/>
              </a:pPr>
              <a:t>‹#›</a:t>
            </a:fld>
            <a:endParaRPr lang="en-US" dirty="0"/>
          </a:p>
        </p:txBody>
      </p:sp>
    </p:spTree>
    <p:extLst>
      <p:ext uri="{BB962C8B-B14F-4D97-AF65-F5344CB8AC3E}">
        <p14:creationId xmlns:p14="http://schemas.microsoft.com/office/powerpoint/2010/main" val="19922720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Resource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AA13E0-81E6-A84C-8CBC-FD039ACB0210}"/>
              </a:ext>
            </a:extLst>
          </p:cNvPr>
          <p:cNvSpPr/>
          <p:nvPr userDrawn="1"/>
        </p:nvSpPr>
        <p:spPr>
          <a:xfrm>
            <a:off x="88900" y="1009650"/>
            <a:ext cx="11998325" cy="4913313"/>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BCC60938-B1D7-7642-B1A2-9236489D4F1E}"/>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8" name="Footer Placeholder 4">
            <a:extLst>
              <a:ext uri="{FF2B5EF4-FFF2-40B4-BE49-F238E27FC236}">
                <a16:creationId xmlns:a16="http://schemas.microsoft.com/office/drawing/2014/main" id="{F1179090-2BF8-A648-A94F-F65CDE5635B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9" name="Slide Number Placeholder 5">
            <a:extLst>
              <a:ext uri="{FF2B5EF4-FFF2-40B4-BE49-F238E27FC236}">
                <a16:creationId xmlns:a16="http://schemas.microsoft.com/office/drawing/2014/main" id="{A1AC4683-0655-824D-984F-6D6F02401E07}"/>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4C08EC1-FFF0-734F-8CB3-99933680085D}" type="slidenum">
              <a:rPr lang="en-US"/>
              <a:pPr>
                <a:defRPr/>
              </a:pPr>
              <a:t>‹#›</a:t>
            </a:fld>
            <a:endParaRPr lang="en-US" dirty="0"/>
          </a:p>
        </p:txBody>
      </p:sp>
    </p:spTree>
    <p:extLst>
      <p:ext uri="{BB962C8B-B14F-4D97-AF65-F5344CB8AC3E}">
        <p14:creationId xmlns:p14="http://schemas.microsoft.com/office/powerpoint/2010/main" val="153629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col-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2" y="1175657"/>
            <a:ext cx="5669528"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Content Placeholder 3">
            <a:extLst>
              <a:ext uri="{FF2B5EF4-FFF2-40B4-BE49-F238E27FC236}">
                <a16:creationId xmlns:a16="http://schemas.microsoft.com/office/drawing/2014/main" id="{D7F448A3-D8C1-3340-A6A8-7D6328DF257C}"/>
              </a:ext>
            </a:extLst>
          </p:cNvPr>
          <p:cNvSpPr>
            <a:spLocks noGrp="1"/>
          </p:cNvSpPr>
          <p:nvPr>
            <p:ph sz="half" idx="2"/>
          </p:nvPr>
        </p:nvSpPr>
        <p:spPr>
          <a:xfrm>
            <a:off x="6281530" y="1175657"/>
            <a:ext cx="5669528"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Footer Placeholder 4">
            <a:extLst>
              <a:ext uri="{FF2B5EF4-FFF2-40B4-BE49-F238E27FC236}">
                <a16:creationId xmlns:a16="http://schemas.microsoft.com/office/drawing/2014/main" id="{D9C76143-AA20-234A-985B-4D352DCBCE6D}"/>
              </a:ext>
            </a:extLst>
          </p:cNvPr>
          <p:cNvSpPr>
            <a:spLocks noGrp="1"/>
          </p:cNvSpPr>
          <p:nvPr>
            <p:ph type="ftr" sz="quarter" idx="10"/>
          </p:nvPr>
        </p:nvSpPr>
        <p:spPr/>
        <p:txBody>
          <a:bodyPr/>
          <a:lstStyle>
            <a:lvl1pPr>
              <a:defRPr/>
            </a:lvl1pPr>
          </a:lstStyle>
          <a:p>
            <a:pPr>
              <a:defRPr/>
            </a:pPr>
            <a:r>
              <a:rPr lang="en-US" dirty="0"/>
              <a:t>© 2021, Amazon Web Services, Inc. or its affiliates. All rights reserved.</a:t>
            </a:r>
          </a:p>
        </p:txBody>
      </p:sp>
      <p:sp>
        <p:nvSpPr>
          <p:cNvPr id="6" name="Slide Number Placeholder 5">
            <a:extLst>
              <a:ext uri="{FF2B5EF4-FFF2-40B4-BE49-F238E27FC236}">
                <a16:creationId xmlns:a16="http://schemas.microsoft.com/office/drawing/2014/main" id="{78ED1084-FA3C-CF4D-985E-A785A9778AEE}"/>
              </a:ext>
            </a:extLst>
          </p:cNvPr>
          <p:cNvSpPr>
            <a:spLocks noGrp="1"/>
          </p:cNvSpPr>
          <p:nvPr>
            <p:ph type="sldNum" sz="quarter" idx="11"/>
          </p:nvPr>
        </p:nvSpPr>
        <p:spPr/>
        <p:txBody>
          <a:bodyPr/>
          <a:lstStyle>
            <a:lvl1pPr>
              <a:defRPr/>
            </a:lvl1pPr>
          </a:lstStyle>
          <a:p>
            <a:pPr>
              <a:defRPr/>
            </a:pPr>
            <a:fld id="{7636629C-DB39-B44B-9452-4DC450D43CB3}" type="slidenum">
              <a:rPr lang="en-US"/>
              <a:pPr>
                <a:defRPr/>
              </a:pPr>
              <a:t>‹#›</a:t>
            </a:fld>
            <a:endParaRPr lang="en-US" dirty="0"/>
          </a:p>
        </p:txBody>
      </p:sp>
    </p:spTree>
    <p:extLst>
      <p:ext uri="{BB962C8B-B14F-4D97-AF65-F5344CB8AC3E}">
        <p14:creationId xmlns:p14="http://schemas.microsoft.com/office/powerpoint/2010/main" val="48397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Resource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92D2A8-9BEA-3140-B788-F7EE0BD84F4C}"/>
              </a:ext>
            </a:extLst>
          </p:cNvPr>
          <p:cNvSpPr/>
          <p:nvPr userDrawn="1"/>
        </p:nvSpPr>
        <p:spPr>
          <a:xfrm>
            <a:off x="88900" y="1009650"/>
            <a:ext cx="11998325" cy="4913313"/>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8" name="Footer Placeholder 4">
            <a:extLst>
              <a:ext uri="{FF2B5EF4-FFF2-40B4-BE49-F238E27FC236}">
                <a16:creationId xmlns:a16="http://schemas.microsoft.com/office/drawing/2014/main" id="{4FA109E5-00EC-0C48-88D5-8DB6E121F603}"/>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9" name="Slide Number Placeholder 5">
            <a:extLst>
              <a:ext uri="{FF2B5EF4-FFF2-40B4-BE49-F238E27FC236}">
                <a16:creationId xmlns:a16="http://schemas.microsoft.com/office/drawing/2014/main" id="{FCF4ABF7-5F88-5F49-A807-D8EC1B53564E}"/>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4A537F3-FCA7-DB4F-9935-02E4F255C344}" type="slidenum">
              <a:rPr lang="en-US"/>
              <a:pPr>
                <a:defRPr/>
              </a:pPr>
              <a:t>‹#›</a:t>
            </a:fld>
            <a:endParaRPr lang="en-US" dirty="0"/>
          </a:p>
        </p:txBody>
      </p:sp>
    </p:spTree>
    <p:extLst>
      <p:ext uri="{BB962C8B-B14F-4D97-AF65-F5344CB8AC3E}">
        <p14:creationId xmlns:p14="http://schemas.microsoft.com/office/powerpoint/2010/main" val="8464965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tegory_Oran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380C93F2-B6C0-1548-80B6-873E025ACF62}"/>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8E05EE66-64AB-3543-9999-FEB04B8031E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F5DF6061-9DB1-1C49-8AE2-6BB88B0B53F7}" type="slidenum">
              <a:rPr lang="en-US"/>
              <a:pPr>
                <a:defRPr/>
              </a:pPr>
              <a:t>‹#›</a:t>
            </a:fld>
            <a:endParaRPr lang="en-US" dirty="0"/>
          </a:p>
        </p:txBody>
      </p:sp>
    </p:spTree>
    <p:extLst>
      <p:ext uri="{BB962C8B-B14F-4D97-AF65-F5344CB8AC3E}">
        <p14:creationId xmlns:p14="http://schemas.microsoft.com/office/powerpoint/2010/main" val="3491293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F773F9-4F99-D942-BEBB-1593505C68C1}"/>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CDEDFC34-7FFC-F543-BA55-50C9C7C48B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5" name="Text Placeholder 23">
            <a:extLst>
              <a:ext uri="{FF2B5EF4-FFF2-40B4-BE49-F238E27FC236}">
                <a16:creationId xmlns:a16="http://schemas.microsoft.com/office/drawing/2014/main" id="{62A62E79-E4B4-554D-B049-F72881B22BC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6EADCE8C-3ABA-AE42-84E7-D609EB1CC181}"/>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AB386F79-C61B-D748-960B-1CF6BBC373A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52714928-2F33-0441-8A32-6074904A169D}" type="slidenum">
              <a:rPr lang="en-US"/>
              <a:pPr>
                <a:defRPr/>
              </a:pPr>
              <a:t>‹#›</a:t>
            </a:fld>
            <a:endParaRPr lang="en-US" dirty="0"/>
          </a:p>
        </p:txBody>
      </p:sp>
    </p:spTree>
    <p:extLst>
      <p:ext uri="{BB962C8B-B14F-4D97-AF65-F5344CB8AC3E}">
        <p14:creationId xmlns:p14="http://schemas.microsoft.com/office/powerpoint/2010/main" val="6783481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Instances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344DCD15-B380-DB4C-8E19-347B4E967F1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FF290404-126F-DF47-A1A5-EBA27C6CA9F2}"/>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FD57328-1C9D-9749-A1E2-0B81063838BB}" type="slidenum">
              <a:rPr lang="en-US"/>
              <a:pPr>
                <a:defRPr/>
              </a:pPr>
              <a:t>‹#›</a:t>
            </a:fld>
            <a:endParaRPr lang="en-US" dirty="0"/>
          </a:p>
        </p:txBody>
      </p:sp>
    </p:spTree>
    <p:extLst>
      <p:ext uri="{BB962C8B-B14F-4D97-AF65-F5344CB8AC3E}">
        <p14:creationId xmlns:p14="http://schemas.microsoft.com/office/powerpoint/2010/main" val="12425586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 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344DCD15-B380-DB4C-8E19-347B4E967F1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FF290404-126F-DF47-A1A5-EBA27C6CA9F2}"/>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FD57328-1C9D-9749-A1E2-0B81063838BB}" type="slidenum">
              <a:rPr lang="en-US"/>
              <a:pPr>
                <a:defRPr/>
              </a:pPr>
              <a:t>‹#›</a:t>
            </a:fld>
            <a:endParaRPr lang="en-US" dirty="0"/>
          </a:p>
        </p:txBody>
      </p:sp>
    </p:spTree>
    <p:extLst>
      <p:ext uri="{BB962C8B-B14F-4D97-AF65-F5344CB8AC3E}">
        <p14:creationId xmlns:p14="http://schemas.microsoft.com/office/powerpoint/2010/main" val="29876272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sources_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344DCD15-B380-DB4C-8E19-347B4E967F1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FF290404-126F-DF47-A1A5-EBA27C6CA9F2}"/>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FD57328-1C9D-9749-A1E2-0B81063838BB}" type="slidenum">
              <a:rPr lang="en-US"/>
              <a:pPr>
                <a:defRPr/>
              </a:pPr>
              <a:t>‹#›</a:t>
            </a:fld>
            <a:endParaRPr lang="en-US" dirty="0"/>
          </a:p>
        </p:txBody>
      </p:sp>
      <p:sp>
        <p:nvSpPr>
          <p:cNvPr id="14" name="Title 1">
            <a:extLst>
              <a:ext uri="{FF2B5EF4-FFF2-40B4-BE49-F238E27FC236}">
                <a16:creationId xmlns:a16="http://schemas.microsoft.com/office/drawing/2014/main" id="{FE489E1A-1BF1-F242-86E2-9807F29A1BEB}"/>
              </a:ext>
            </a:extLst>
          </p:cNvPr>
          <p:cNvSpPr txBox="1">
            <a:spLocks/>
          </p:cNvSpPr>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Instances</a:t>
            </a:r>
          </a:p>
        </p:txBody>
      </p:sp>
    </p:spTree>
    <p:extLst>
      <p:ext uri="{BB962C8B-B14F-4D97-AF65-F5344CB8AC3E}">
        <p14:creationId xmlns:p14="http://schemas.microsoft.com/office/powerpoint/2010/main" val="5475683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1830441-BCA4-7845-BC42-2CFD006BD506}"/>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DD1C4367-4151-334E-8948-D3D5108917A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9C4B04B2-C31D-D746-8BC0-1E691BFDC0C9}"/>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Instances</a:t>
            </a:r>
          </a:p>
        </p:txBody>
      </p:sp>
      <p:cxnSp>
        <p:nvCxnSpPr>
          <p:cNvPr id="7" name="Straight Connector 6">
            <a:extLst>
              <a:ext uri="{FF2B5EF4-FFF2-40B4-BE49-F238E27FC236}">
                <a16:creationId xmlns:a16="http://schemas.microsoft.com/office/drawing/2014/main" id="{434C16EB-FA29-E443-AD51-B6FFB0E81550}"/>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35DB79A-F452-6940-9DCA-FEA83968B820}"/>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Title 1">
            <a:extLst>
              <a:ext uri="{FF2B5EF4-FFF2-40B4-BE49-F238E27FC236}">
                <a16:creationId xmlns:a16="http://schemas.microsoft.com/office/drawing/2014/main" id="{00AF621C-45E3-0E42-8926-238993FA7FF9}"/>
              </a:ext>
            </a:extLst>
          </p:cNvPr>
          <p:cNvSpPr txBox="1">
            <a:spLocks/>
          </p:cNvSpPr>
          <p:nvPr userDrawn="1"/>
        </p:nvSpPr>
        <p:spPr>
          <a:xfrm>
            <a:off x="4373563"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10" name="Straight Connector 9">
            <a:extLst>
              <a:ext uri="{FF2B5EF4-FFF2-40B4-BE49-F238E27FC236}">
                <a16:creationId xmlns:a16="http://schemas.microsoft.com/office/drawing/2014/main" id="{0551C6C8-FD7A-0243-9615-7FBD350BBBC2}"/>
              </a:ext>
            </a:extLst>
          </p:cNvPr>
          <p:cNvCxnSpPr>
            <a:cxnSpLocks/>
          </p:cNvCxnSpPr>
          <p:nvPr userDrawn="1"/>
        </p:nvCxnSpPr>
        <p:spPr>
          <a:xfrm>
            <a:off x="4238625" y="1009650"/>
            <a:ext cx="0" cy="155733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A1A6672-62F3-DB4D-9C6B-AFFAF2D92B6B}"/>
              </a:ext>
            </a:extLst>
          </p:cNvPr>
          <p:cNvCxnSpPr>
            <a:cxnSpLocks/>
          </p:cNvCxnSpPr>
          <p:nvPr userDrawn="1"/>
        </p:nvCxnSpPr>
        <p:spPr>
          <a:xfrm>
            <a:off x="6249988" y="1009650"/>
            <a:ext cx="0" cy="155733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2" name="Footer Placeholder 4">
            <a:extLst>
              <a:ext uri="{FF2B5EF4-FFF2-40B4-BE49-F238E27FC236}">
                <a16:creationId xmlns:a16="http://schemas.microsoft.com/office/drawing/2014/main" id="{12DEE79C-B149-3C46-AB26-DFEFDBA97C84}"/>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3" name="Slide Number Placeholder 5">
            <a:extLst>
              <a:ext uri="{FF2B5EF4-FFF2-40B4-BE49-F238E27FC236}">
                <a16:creationId xmlns:a16="http://schemas.microsoft.com/office/drawing/2014/main" id="{DBE60530-CFB3-634D-A8F4-17F4D6E697EE}"/>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267788FC-795C-C24D-8408-2E6486DBDD6E}" type="slidenum">
              <a:rPr lang="en-US"/>
              <a:pPr>
                <a:defRPr/>
              </a:pPr>
              <a:t>‹#›</a:t>
            </a:fld>
            <a:endParaRPr lang="en-US" dirty="0"/>
          </a:p>
        </p:txBody>
      </p:sp>
    </p:spTree>
    <p:extLst>
      <p:ext uri="{BB962C8B-B14F-4D97-AF65-F5344CB8AC3E}">
        <p14:creationId xmlns:p14="http://schemas.microsoft.com/office/powerpoint/2010/main" val="34153863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tegory_Re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408D557B-A3FE-2945-B68A-1480F048C0C9}"/>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22A7EDCE-D77D-1144-B1A2-C2B488232FD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D892955-F219-FF47-A3BD-53862D98EFA9}" type="slidenum">
              <a:rPr lang="en-US"/>
              <a:pPr>
                <a:defRPr/>
              </a:pPr>
              <a:t>‹#›</a:t>
            </a:fld>
            <a:endParaRPr lang="en-US" dirty="0"/>
          </a:p>
        </p:txBody>
      </p:sp>
    </p:spTree>
    <p:extLst>
      <p:ext uri="{BB962C8B-B14F-4D97-AF65-F5344CB8AC3E}">
        <p14:creationId xmlns:p14="http://schemas.microsoft.com/office/powerpoint/2010/main" val="17128511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cons_Re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300FE-0BEC-454E-9226-4BF426763D48}"/>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734B9127-FC3D-9845-AB17-D6D8304C65C2}"/>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6080959F-4D89-D246-A614-5BFD0B347EC2}"/>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3A329EC9-9C15-2D48-8B8F-7821AFFE666D}"/>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4023703A-434C-7646-A197-6D78904942A1}" type="slidenum">
              <a:rPr lang="en-US"/>
              <a:pPr>
                <a:defRPr/>
              </a:pPr>
              <a:t>‹#›</a:t>
            </a:fld>
            <a:endParaRPr lang="en-US" dirty="0"/>
          </a:p>
        </p:txBody>
      </p:sp>
    </p:spTree>
    <p:extLst>
      <p:ext uri="{BB962C8B-B14F-4D97-AF65-F5344CB8AC3E}">
        <p14:creationId xmlns:p14="http://schemas.microsoft.com/office/powerpoint/2010/main" val="34521814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tegory_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212AE20C-635D-E14A-A372-4E3602D71AB8}"/>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797D0A2D-64F5-4A4D-8007-39B104892DA9}"/>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2F79F879-2CC0-064B-A28D-7FB9602B6D76}" type="slidenum">
              <a:rPr lang="en-US"/>
              <a:pPr>
                <a:defRPr/>
              </a:pPr>
              <a:t>‹#›</a:t>
            </a:fld>
            <a:endParaRPr lang="en-US" dirty="0"/>
          </a:p>
        </p:txBody>
      </p:sp>
    </p:spTree>
    <p:extLst>
      <p:ext uri="{BB962C8B-B14F-4D97-AF65-F5344CB8AC3E}">
        <p14:creationId xmlns:p14="http://schemas.microsoft.com/office/powerpoint/2010/main" val="1005824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wo-col-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2" y="2273592"/>
            <a:ext cx="5669528"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Content Placeholder 3">
            <a:extLst>
              <a:ext uri="{FF2B5EF4-FFF2-40B4-BE49-F238E27FC236}">
                <a16:creationId xmlns:a16="http://schemas.microsoft.com/office/drawing/2014/main" id="{D7F448A3-D8C1-3340-A6A8-7D6328DF257C}"/>
              </a:ext>
            </a:extLst>
          </p:cNvPr>
          <p:cNvSpPr>
            <a:spLocks noGrp="1"/>
          </p:cNvSpPr>
          <p:nvPr>
            <p:ph sz="half" idx="2"/>
          </p:nvPr>
        </p:nvSpPr>
        <p:spPr>
          <a:xfrm>
            <a:off x="6281530" y="2273592"/>
            <a:ext cx="5669528"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7" name="Content Placeholder 2">
            <a:extLst>
              <a:ext uri="{FF2B5EF4-FFF2-40B4-BE49-F238E27FC236}">
                <a16:creationId xmlns:a16="http://schemas.microsoft.com/office/drawing/2014/main" id="{9245D864-C914-0941-B538-011AA5B9A179}"/>
              </a:ext>
            </a:extLst>
          </p:cNvPr>
          <p:cNvSpPr>
            <a:spLocks noGrp="1"/>
          </p:cNvSpPr>
          <p:nvPr>
            <p:ph sz="half" idx="12"/>
          </p:nvPr>
        </p:nvSpPr>
        <p:spPr>
          <a:xfrm>
            <a:off x="240942" y="1149398"/>
            <a:ext cx="11710116" cy="984201"/>
          </a:xfrm>
        </p:spPr>
        <p:txBody>
          <a:bodyPr>
            <a:normAutofit/>
          </a:bodyPr>
          <a:lstStyle>
            <a:lvl1pPr>
              <a:defRPr sz="1800"/>
            </a:lvl1pPr>
          </a:lstStyle>
          <a:p>
            <a:pPr lvl="0"/>
            <a:endParaRPr lang="en-US" dirty="0"/>
          </a:p>
        </p:txBody>
      </p:sp>
      <p:sp>
        <p:nvSpPr>
          <p:cNvPr id="6" name="Footer Placeholder 4">
            <a:extLst>
              <a:ext uri="{FF2B5EF4-FFF2-40B4-BE49-F238E27FC236}">
                <a16:creationId xmlns:a16="http://schemas.microsoft.com/office/drawing/2014/main" id="{A48FFCDB-B2D0-184B-A70A-C0978A88FD8E}"/>
              </a:ext>
            </a:extLst>
          </p:cNvPr>
          <p:cNvSpPr>
            <a:spLocks noGrp="1"/>
          </p:cNvSpPr>
          <p:nvPr>
            <p:ph type="ftr" sz="quarter" idx="13"/>
          </p:nvPr>
        </p:nvSpPr>
        <p:spPr/>
        <p:txBody>
          <a:bodyPr/>
          <a:lstStyle>
            <a:lvl1pPr>
              <a:defRPr/>
            </a:lvl1pPr>
          </a:lstStyle>
          <a:p>
            <a:pPr>
              <a:defRPr/>
            </a:pPr>
            <a:r>
              <a:rPr lang="en-US" dirty="0"/>
              <a:t>© 2021, Amazon Web Services, Inc. or its affiliates. All rights reserved.</a:t>
            </a:r>
          </a:p>
        </p:txBody>
      </p:sp>
      <p:sp>
        <p:nvSpPr>
          <p:cNvPr id="8" name="Slide Number Placeholder 5">
            <a:extLst>
              <a:ext uri="{FF2B5EF4-FFF2-40B4-BE49-F238E27FC236}">
                <a16:creationId xmlns:a16="http://schemas.microsoft.com/office/drawing/2014/main" id="{4A8E6E56-AFB9-4C44-89C0-AC217910537B}"/>
              </a:ext>
            </a:extLst>
          </p:cNvPr>
          <p:cNvSpPr>
            <a:spLocks noGrp="1"/>
          </p:cNvSpPr>
          <p:nvPr>
            <p:ph type="sldNum" sz="quarter" idx="14"/>
          </p:nvPr>
        </p:nvSpPr>
        <p:spPr/>
        <p:txBody>
          <a:bodyPr/>
          <a:lstStyle>
            <a:lvl1pPr>
              <a:defRPr/>
            </a:lvl1pPr>
          </a:lstStyle>
          <a:p>
            <a:pPr>
              <a:defRPr/>
            </a:pPr>
            <a:fld id="{1D760CDD-B3D5-E348-BF72-777034445705}" type="slidenum">
              <a:rPr lang="en-US"/>
              <a:pPr>
                <a:defRPr/>
              </a:pPr>
              <a:t>‹#›</a:t>
            </a:fld>
            <a:endParaRPr lang="en-US" dirty="0"/>
          </a:p>
        </p:txBody>
      </p:sp>
    </p:spTree>
    <p:extLst>
      <p:ext uri="{BB962C8B-B14F-4D97-AF65-F5344CB8AC3E}">
        <p14:creationId xmlns:p14="http://schemas.microsoft.com/office/powerpoint/2010/main" val="33493167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cons_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90783BA-5DA2-994D-A7B2-8BDAECAFA190}"/>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CC0BEE6B-6661-1E4E-AB44-731287CB83D9}"/>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D4732D5F-9178-8347-B692-27B818018C74}"/>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FAD092F9-1B6F-C846-8525-4CF91EB42625}" type="slidenum">
              <a:rPr lang="en-US"/>
              <a:pPr>
                <a:defRPr/>
              </a:pPr>
              <a:t>‹#›</a:t>
            </a:fld>
            <a:endParaRPr lang="en-US" dirty="0"/>
          </a:p>
        </p:txBody>
      </p:sp>
    </p:spTree>
    <p:extLst>
      <p:ext uri="{BB962C8B-B14F-4D97-AF65-F5344CB8AC3E}">
        <p14:creationId xmlns:p14="http://schemas.microsoft.com/office/powerpoint/2010/main" val="1320958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Icons_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68BC1B-296F-5148-86CC-831AA7621E8E}"/>
              </a:ext>
            </a:extLst>
          </p:cNvPr>
          <p:cNvSpPr/>
          <p:nvPr userDrawn="1"/>
        </p:nvSpPr>
        <p:spPr>
          <a:xfrm>
            <a:off x="88900" y="1009650"/>
            <a:ext cx="11998325" cy="4913313"/>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8" name="Footer Placeholder 4">
            <a:extLst>
              <a:ext uri="{FF2B5EF4-FFF2-40B4-BE49-F238E27FC236}">
                <a16:creationId xmlns:a16="http://schemas.microsoft.com/office/drawing/2014/main" id="{FDF65988-7E19-7E49-94B6-681399541852}"/>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9" name="Slide Number Placeholder 5">
            <a:extLst>
              <a:ext uri="{FF2B5EF4-FFF2-40B4-BE49-F238E27FC236}">
                <a16:creationId xmlns:a16="http://schemas.microsoft.com/office/drawing/2014/main" id="{E702A8B3-73DF-014A-B78C-6B03CCD17525}"/>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7FDEDA11-3C76-0B41-ADFF-67A693FE0AA7}" type="slidenum">
              <a:rPr lang="en-US"/>
              <a:pPr>
                <a:defRPr/>
              </a:pPr>
              <a:t>‹#›</a:t>
            </a:fld>
            <a:endParaRPr lang="en-US" dirty="0"/>
          </a:p>
        </p:txBody>
      </p:sp>
    </p:spTree>
    <p:extLst>
      <p:ext uri="{BB962C8B-B14F-4D97-AF65-F5344CB8AC3E}">
        <p14:creationId xmlns:p14="http://schemas.microsoft.com/office/powerpoint/2010/main" val="2281804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tegory_Turquois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gradFill>
              <a:gsLst>
                <a:gs pos="0">
                  <a:srgbClr val="067F68"/>
                </a:gs>
                <a:gs pos="100000">
                  <a:srgbClr val="16BF9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1EC5D109-88C0-0248-97EC-13091E9BE5C5}"/>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3FA6B858-707F-624C-A6C3-3725545FBD1F}"/>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DB30A882-BD2A-3B42-A8A9-09F37FAE5FF2}" type="slidenum">
              <a:rPr lang="en-US"/>
              <a:pPr>
                <a:defRPr/>
              </a:pPr>
              <a:t>‹#›</a:t>
            </a:fld>
            <a:endParaRPr lang="en-US" dirty="0"/>
          </a:p>
        </p:txBody>
      </p:sp>
    </p:spTree>
    <p:extLst>
      <p:ext uri="{BB962C8B-B14F-4D97-AF65-F5344CB8AC3E}">
        <p14:creationId xmlns:p14="http://schemas.microsoft.com/office/powerpoint/2010/main" val="1284612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cons_Turquois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2F0230-E8CE-DC44-BE47-8907F62C997D}"/>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gradFill>
              <a:gsLst>
                <a:gs pos="0">
                  <a:srgbClr val="067F68"/>
                </a:gs>
                <a:gs pos="100000">
                  <a:srgbClr val="16BF9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F1ACC603-6326-454F-8DB6-8BB023F9A082}"/>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714F1D38-6199-4049-AD57-7C8780C33B31}"/>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C939A7DC-F345-8942-A0FA-05AA6E735836}"/>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1CF9B9E1-2A2B-0B4F-8AE1-EDAC513736D4}" type="slidenum">
              <a:rPr lang="en-US"/>
              <a:pPr>
                <a:defRPr/>
              </a:pPr>
              <a:t>‹#›</a:t>
            </a:fld>
            <a:endParaRPr lang="en-US" dirty="0"/>
          </a:p>
        </p:txBody>
      </p:sp>
    </p:spTree>
    <p:extLst>
      <p:ext uri="{BB962C8B-B14F-4D97-AF65-F5344CB8AC3E}">
        <p14:creationId xmlns:p14="http://schemas.microsoft.com/office/powerpoint/2010/main" val="24224968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General_DB">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B6CFDB4-BF0F-1547-857E-0CCD3E9EB72F}"/>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 name="Title Placeholder 1">
            <a:extLst>
              <a:ext uri="{FF2B5EF4-FFF2-40B4-BE49-F238E27FC236}">
                <a16:creationId xmlns:a16="http://schemas.microsoft.com/office/drawing/2014/main" id="{B207C19A-10F2-DC4C-A114-BD06DDA4D067}"/>
              </a:ext>
            </a:extLst>
          </p:cNvPr>
          <p:cNvSpPr>
            <a:spLocks noGrp="1"/>
          </p:cNvSpPr>
          <p:nvPr>
            <p:ph type="title"/>
          </p:nvPr>
        </p:nvSpPr>
        <p:spPr>
          <a:xfrm>
            <a:off x="240941" y="365126"/>
            <a:ext cx="11710118" cy="644278"/>
          </a:xfrm>
          <a:prstGeom prst="rect">
            <a:avLst/>
          </a:prstGeom>
        </p:spPr>
        <p:txBody>
          <a:bodyPr rtlCol="0">
            <a:normAutofit/>
          </a:bodyPr>
          <a:lstStyle/>
          <a:p>
            <a:r>
              <a:rPr lang="en-US" dirty="0"/>
              <a:t>Click to edit Master title style</a:t>
            </a:r>
          </a:p>
        </p:txBody>
      </p:sp>
      <p:sp>
        <p:nvSpPr>
          <p:cNvPr id="4" name="Footer Placeholder 4">
            <a:extLst>
              <a:ext uri="{FF2B5EF4-FFF2-40B4-BE49-F238E27FC236}">
                <a16:creationId xmlns:a16="http://schemas.microsoft.com/office/drawing/2014/main" id="{F5D0C80C-70EB-F045-A185-EC4DF4892D15}"/>
              </a:ext>
            </a:extLst>
          </p:cNvPr>
          <p:cNvSpPr>
            <a:spLocks noGrp="1"/>
          </p:cNvSpPr>
          <p:nvPr>
            <p:ph type="ftr" sz="quarter" idx="10"/>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7C146D00-8894-F344-AC9F-B050399C8CD0}"/>
              </a:ext>
            </a:extLst>
          </p:cNvPr>
          <p:cNvSpPr>
            <a:spLocks noGrp="1"/>
          </p:cNvSpPr>
          <p:nvPr>
            <p:ph type="sldNum" sz="quarter" idx="11"/>
          </p:nvPr>
        </p:nvSpPr>
        <p:spPr/>
        <p:txBody>
          <a:bodyPr/>
          <a:lstStyle>
            <a:lvl1pPr algn="r">
              <a:defRPr sz="1200">
                <a:solidFill>
                  <a:schemeClr val="bg1"/>
                </a:solidFill>
                <a:latin typeface="Arial" panose="020B0604020202020204" pitchFamily="34" charset="0"/>
                <a:cs typeface="Arial" panose="020B0604020202020204" pitchFamily="34" charset="0"/>
              </a:defRPr>
            </a:lvl1pPr>
          </a:lstStyle>
          <a:p>
            <a:pPr>
              <a:defRPr/>
            </a:pPr>
            <a:fld id="{45A1B3F3-60E0-6745-9FE6-9C4771689AE1}" type="slidenum">
              <a:rPr lang="en-US"/>
              <a:pPr>
                <a:defRPr/>
              </a:pPr>
              <a:t>‹#›</a:t>
            </a:fld>
            <a:endParaRPr lang="en-US" dirty="0"/>
          </a:p>
        </p:txBody>
      </p:sp>
    </p:spTree>
    <p:extLst>
      <p:ext uri="{BB962C8B-B14F-4D97-AF65-F5344CB8AC3E}">
        <p14:creationId xmlns:p14="http://schemas.microsoft.com/office/powerpoint/2010/main" val="12190698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_DB">
    <p:bg>
      <p:bgPr>
        <a:solidFill>
          <a:srgbClr val="161E2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153176" y="1472540"/>
            <a:ext cx="9650116" cy="2595563"/>
          </a:xfrm>
        </p:spPr>
        <p:txBody>
          <a:bodyPr anchor="b"/>
          <a:lstStyle>
            <a:lvl1pPr algn="l">
              <a:defRPr sz="6000"/>
            </a:lvl1pPr>
          </a:lstStyle>
          <a:p>
            <a:endParaRPr lang="en-US" dirty="0"/>
          </a:p>
        </p:txBody>
      </p:sp>
      <p:sp>
        <p:nvSpPr>
          <p:cNvPr id="3" name="Subtitle 2">
            <a:extLst>
              <a:ext uri="{FF2B5EF4-FFF2-40B4-BE49-F238E27FC236}">
                <a16:creationId xmlns:a16="http://schemas.microsoft.com/office/drawing/2014/main" id="{682A6CFD-C467-C34F-84AB-0F24ADA4B65F}"/>
              </a:ext>
            </a:extLst>
          </p:cNvPr>
          <p:cNvSpPr>
            <a:spLocks noGrp="1"/>
          </p:cNvSpPr>
          <p:nvPr>
            <p:ph type="subTitle" idx="1"/>
          </p:nvPr>
        </p:nvSpPr>
        <p:spPr>
          <a:xfrm>
            <a:off x="1090550" y="4289067"/>
            <a:ext cx="8827042" cy="379817"/>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5" name="Straight Arrow Connector 4">
            <a:extLst>
              <a:ext uri="{FF2B5EF4-FFF2-40B4-BE49-F238E27FC236}">
                <a16:creationId xmlns:a16="http://schemas.microsoft.com/office/drawing/2014/main" id="{C6240B59-8B9E-2843-8512-A937C907CFD1}"/>
              </a:ext>
            </a:extLst>
          </p:cNvPr>
          <p:cNvCxnSpPr>
            <a:cxnSpLocks/>
          </p:cNvCxnSpPr>
          <p:nvPr userDrawn="1"/>
        </p:nvCxnSpPr>
        <p:spPr>
          <a:xfrm>
            <a:off x="317770" y="4428736"/>
            <a:ext cx="624339" cy="0"/>
          </a:xfrm>
          <a:prstGeom prst="straightConnector1">
            <a:avLst/>
          </a:prstGeom>
          <a:ln w="25400" cap="sq">
            <a:solidFill>
              <a:srgbClr val="FF9900"/>
            </a:solidFill>
            <a:miter lim="800000"/>
            <a:tailEnd type="arrow" w="lg" len="med"/>
          </a:ln>
        </p:spPr>
        <p:style>
          <a:lnRef idx="1">
            <a:schemeClr val="accent2"/>
          </a:lnRef>
          <a:fillRef idx="0">
            <a:schemeClr val="accent2"/>
          </a:fillRef>
          <a:effectRef idx="0">
            <a:schemeClr val="accent2"/>
          </a:effectRef>
          <a:fontRef idx="minor">
            <a:schemeClr val="tx1"/>
          </a:fontRef>
        </p:style>
      </p:cxnSp>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Tree>
    <p:extLst>
      <p:ext uri="{BB962C8B-B14F-4D97-AF65-F5344CB8AC3E}">
        <p14:creationId xmlns:p14="http://schemas.microsoft.com/office/powerpoint/2010/main" val="6626423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AEEC-C208-F54F-8C3A-A80BA46B93E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E7FF2A1-BE6A-934D-9433-C7F886106ACE}"/>
              </a:ext>
            </a:extLst>
          </p:cNvPr>
          <p:cNvSpPr>
            <a:spLocks noGrp="1"/>
          </p:cNvSpPr>
          <p:nvPr>
            <p:ph type="sldNum" sz="quarter" idx="10"/>
          </p:nvPr>
        </p:nvSpPr>
        <p:spPr/>
        <p:txBody>
          <a:bodyPr/>
          <a:lstStyle/>
          <a:p>
            <a:fld id="{B1C588C1-1042-BC47-B84D-2032ED7FAC95}" type="slidenum">
              <a:rPr lang="en-US" smtClean="0"/>
              <a:pPr/>
              <a:t>‹#›</a:t>
            </a:fld>
            <a:endParaRPr lang="en-US" dirty="0"/>
          </a:p>
        </p:txBody>
      </p:sp>
      <p:sp>
        <p:nvSpPr>
          <p:cNvPr id="4" name="Footer Placeholder 3">
            <a:extLst>
              <a:ext uri="{FF2B5EF4-FFF2-40B4-BE49-F238E27FC236}">
                <a16:creationId xmlns:a16="http://schemas.microsoft.com/office/drawing/2014/main" id="{DA9E70F8-174B-B14F-ACCE-6A67622618BF}"/>
              </a:ext>
            </a:extLst>
          </p:cNvPr>
          <p:cNvSpPr>
            <a:spLocks noGrp="1"/>
          </p:cNvSpPr>
          <p:nvPr>
            <p:ph type="ftr" sz="quarter" idx="11"/>
          </p:nvPr>
        </p:nvSpPr>
        <p:spPr/>
        <p:txBody>
          <a:bodyPr/>
          <a:lstStyle/>
          <a:p>
            <a:r>
              <a:rPr lang="en-US"/>
              <a:t>© 2021, Amazon Web Services, Inc. or its affiliates. All rights reserved.</a:t>
            </a:r>
            <a:endParaRPr lang="en-US" dirty="0"/>
          </a:p>
        </p:txBody>
      </p:sp>
      <p:sp>
        <p:nvSpPr>
          <p:cNvPr id="9" name="Text Placeholder 2">
            <a:extLst>
              <a:ext uri="{FF2B5EF4-FFF2-40B4-BE49-F238E27FC236}">
                <a16:creationId xmlns:a16="http://schemas.microsoft.com/office/drawing/2014/main" id="{2DD0B90A-F034-3A4D-BE14-9817B64F284D}"/>
              </a:ext>
            </a:extLst>
          </p:cNvPr>
          <p:cNvSpPr>
            <a:spLocks noGrp="1"/>
          </p:cNvSpPr>
          <p:nvPr>
            <p:ph idx="12"/>
          </p:nvPr>
        </p:nvSpPr>
        <p:spPr>
          <a:xfrm>
            <a:off x="240941" y="1175657"/>
            <a:ext cx="11710118" cy="4727016"/>
          </a:xfrm>
          <a:prstGeom prst="rect">
            <a:avLst/>
          </a:prstGeom>
        </p:spPr>
        <p:txBody>
          <a:bodyPr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003156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sub-three-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3"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9" name="Footer Placeholder 4">
            <a:extLst>
              <a:ext uri="{FF2B5EF4-FFF2-40B4-BE49-F238E27FC236}">
                <a16:creationId xmlns:a16="http://schemas.microsoft.com/office/drawing/2014/main" id="{E6CC552A-B953-914E-ACC2-3232A1B1638E}"/>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C7E57D10-D182-F649-A03B-8985CEAAE756}"/>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8" name="Content Placeholder 2">
            <a:extLst>
              <a:ext uri="{FF2B5EF4-FFF2-40B4-BE49-F238E27FC236}">
                <a16:creationId xmlns:a16="http://schemas.microsoft.com/office/drawing/2014/main" id="{E5B9F079-07D6-E944-8B84-A221C329825D}"/>
              </a:ext>
            </a:extLst>
          </p:cNvPr>
          <p:cNvSpPr>
            <a:spLocks noGrp="1"/>
          </p:cNvSpPr>
          <p:nvPr>
            <p:ph sz="half" idx="10"/>
          </p:nvPr>
        </p:nvSpPr>
        <p:spPr>
          <a:xfrm>
            <a:off x="4294802"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Content Placeholder 2">
            <a:extLst>
              <a:ext uri="{FF2B5EF4-FFF2-40B4-BE49-F238E27FC236}">
                <a16:creationId xmlns:a16="http://schemas.microsoft.com/office/drawing/2014/main" id="{EAA18462-CDE2-4F4B-A61B-CD6DACFCAE03}"/>
              </a:ext>
            </a:extLst>
          </p:cNvPr>
          <p:cNvSpPr>
            <a:spLocks noGrp="1"/>
          </p:cNvSpPr>
          <p:nvPr>
            <p:ph sz="half" idx="11"/>
          </p:nvPr>
        </p:nvSpPr>
        <p:spPr>
          <a:xfrm>
            <a:off x="8326793"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2" name="Content Placeholder 2">
            <a:extLst>
              <a:ext uri="{FF2B5EF4-FFF2-40B4-BE49-F238E27FC236}">
                <a16:creationId xmlns:a16="http://schemas.microsoft.com/office/drawing/2014/main" id="{F075C3DB-0EE3-BA43-8B55-7C47D3172461}"/>
              </a:ext>
            </a:extLst>
          </p:cNvPr>
          <p:cNvSpPr>
            <a:spLocks noGrp="1"/>
          </p:cNvSpPr>
          <p:nvPr>
            <p:ph sz="half" idx="12"/>
          </p:nvPr>
        </p:nvSpPr>
        <p:spPr>
          <a:xfrm>
            <a:off x="240942" y="1149398"/>
            <a:ext cx="11710116" cy="984201"/>
          </a:xfrm>
        </p:spPr>
        <p:txBody>
          <a:bodyPr>
            <a:normAutofit/>
          </a:bodyPr>
          <a:lstStyle>
            <a:lvl1pPr>
              <a:defRPr sz="1800"/>
            </a:lvl1pPr>
          </a:lstStyle>
          <a:p>
            <a:pPr lvl="0"/>
            <a:endParaRPr lang="en-US" dirty="0"/>
          </a:p>
        </p:txBody>
      </p:sp>
    </p:spTree>
    <p:extLst>
      <p:ext uri="{BB962C8B-B14F-4D97-AF65-F5344CB8AC3E}">
        <p14:creationId xmlns:p14="http://schemas.microsoft.com/office/powerpoint/2010/main" val="27877243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_D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153176" y="1472540"/>
            <a:ext cx="9650116" cy="2595563"/>
          </a:xfrm>
        </p:spPr>
        <p:txBody>
          <a:bodyPr anchor="b"/>
          <a:lstStyle>
            <a:lvl1pPr algn="l">
              <a:defRPr sz="6000"/>
            </a:lvl1pPr>
          </a:lstStyle>
          <a:p>
            <a:endParaRPr lang="en-US" dirty="0"/>
          </a:p>
        </p:txBody>
      </p:sp>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8" name="Rectangle 7">
            <a:extLst>
              <a:ext uri="{FF2B5EF4-FFF2-40B4-BE49-F238E27FC236}">
                <a16:creationId xmlns:a16="http://schemas.microsoft.com/office/drawing/2014/main" id="{45403470-A184-F041-B0A5-F4466804B872}"/>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9913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6" name="Rectangle 5">
            <a:extLst>
              <a:ext uri="{FF2B5EF4-FFF2-40B4-BE49-F238E27FC236}">
                <a16:creationId xmlns:a16="http://schemas.microsoft.com/office/drawing/2014/main" id="{F0F3093B-937E-134D-9F7A-A786C79CD531}"/>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A1CEE998-DD60-8F4E-8C3C-C638B9C4BA50}"/>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Tree>
    <p:extLst>
      <p:ext uri="{BB962C8B-B14F-4D97-AF65-F5344CB8AC3E}">
        <p14:creationId xmlns:p14="http://schemas.microsoft.com/office/powerpoint/2010/main" val="41890260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three-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3" y="1175657"/>
            <a:ext cx="3602396"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8" name="Content Placeholder 2">
            <a:extLst>
              <a:ext uri="{FF2B5EF4-FFF2-40B4-BE49-F238E27FC236}">
                <a16:creationId xmlns:a16="http://schemas.microsoft.com/office/drawing/2014/main" id="{E5B9F079-07D6-E944-8B84-A221C329825D}"/>
              </a:ext>
            </a:extLst>
          </p:cNvPr>
          <p:cNvSpPr>
            <a:spLocks noGrp="1"/>
          </p:cNvSpPr>
          <p:nvPr>
            <p:ph sz="half" idx="10"/>
          </p:nvPr>
        </p:nvSpPr>
        <p:spPr>
          <a:xfrm>
            <a:off x="4294802" y="1175657"/>
            <a:ext cx="3602396"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Content Placeholder 2">
            <a:extLst>
              <a:ext uri="{FF2B5EF4-FFF2-40B4-BE49-F238E27FC236}">
                <a16:creationId xmlns:a16="http://schemas.microsoft.com/office/drawing/2014/main" id="{EAA18462-CDE2-4F4B-A61B-CD6DACFCAE03}"/>
              </a:ext>
            </a:extLst>
          </p:cNvPr>
          <p:cNvSpPr>
            <a:spLocks noGrp="1"/>
          </p:cNvSpPr>
          <p:nvPr>
            <p:ph sz="half" idx="11"/>
          </p:nvPr>
        </p:nvSpPr>
        <p:spPr>
          <a:xfrm>
            <a:off x="8326793" y="1175657"/>
            <a:ext cx="3602396"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Footer Placeholder 4">
            <a:extLst>
              <a:ext uri="{FF2B5EF4-FFF2-40B4-BE49-F238E27FC236}">
                <a16:creationId xmlns:a16="http://schemas.microsoft.com/office/drawing/2014/main" id="{EED85091-90EE-B541-AE9F-FB0EB0E0F487}"/>
              </a:ext>
            </a:extLst>
          </p:cNvPr>
          <p:cNvSpPr>
            <a:spLocks noGrp="1"/>
          </p:cNvSpPr>
          <p:nvPr>
            <p:ph type="ftr" sz="quarter" idx="12"/>
          </p:nvPr>
        </p:nvSpPr>
        <p:spPr/>
        <p:txBody>
          <a:bodyPr/>
          <a:lstStyle>
            <a:lvl1pPr>
              <a:defRPr/>
            </a:lvl1pPr>
          </a:lstStyle>
          <a:p>
            <a:pPr>
              <a:defRPr/>
            </a:pPr>
            <a:r>
              <a:rPr lang="en-US" dirty="0"/>
              <a:t>© 2021, Amazon Web Services, Inc. or its affiliates. All rights reserved.</a:t>
            </a:r>
          </a:p>
        </p:txBody>
      </p:sp>
      <p:sp>
        <p:nvSpPr>
          <p:cNvPr id="7" name="Slide Number Placeholder 5">
            <a:extLst>
              <a:ext uri="{FF2B5EF4-FFF2-40B4-BE49-F238E27FC236}">
                <a16:creationId xmlns:a16="http://schemas.microsoft.com/office/drawing/2014/main" id="{073690C6-D7A1-5047-8A9F-2AC81399EEE9}"/>
              </a:ext>
            </a:extLst>
          </p:cNvPr>
          <p:cNvSpPr>
            <a:spLocks noGrp="1"/>
          </p:cNvSpPr>
          <p:nvPr>
            <p:ph type="sldNum" sz="quarter" idx="13"/>
          </p:nvPr>
        </p:nvSpPr>
        <p:spPr/>
        <p:txBody>
          <a:bodyPr/>
          <a:lstStyle>
            <a:lvl1pPr>
              <a:defRPr/>
            </a:lvl1pPr>
          </a:lstStyle>
          <a:p>
            <a:pPr>
              <a:defRPr/>
            </a:pPr>
            <a:fld id="{4752B835-43D6-F94A-8401-3FEC4A18EEAB}" type="slidenum">
              <a:rPr lang="en-US"/>
              <a:pPr>
                <a:defRPr/>
              </a:pPr>
              <a:t>‹#›</a:t>
            </a:fld>
            <a:endParaRPr lang="en-US" dirty="0"/>
          </a:p>
        </p:txBody>
      </p:sp>
    </p:spTree>
    <p:extLst>
      <p:ext uri="{BB962C8B-B14F-4D97-AF65-F5344CB8AC3E}">
        <p14:creationId xmlns:p14="http://schemas.microsoft.com/office/powerpoint/2010/main" val="27459301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Title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8" name="Title 1">
            <a:extLst>
              <a:ext uri="{FF2B5EF4-FFF2-40B4-BE49-F238E27FC236}">
                <a16:creationId xmlns:a16="http://schemas.microsoft.com/office/drawing/2014/main" id="{A1CEE998-DD60-8F4E-8C3C-C638B9C4BA50}"/>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11" name="Rectangle 10">
            <a:extLst>
              <a:ext uri="{FF2B5EF4-FFF2-40B4-BE49-F238E27FC236}">
                <a16:creationId xmlns:a16="http://schemas.microsoft.com/office/drawing/2014/main" id="{6776EADE-D16B-BE44-A124-BEB443FB224B}"/>
              </a:ext>
            </a:extLst>
          </p:cNvPr>
          <p:cNvSpPr/>
          <p:nvPr userDrawn="1"/>
        </p:nvSpPr>
        <p:spPr>
          <a:xfrm>
            <a:off x="0" y="0"/>
            <a:ext cx="12191999" cy="6857999"/>
          </a:xfrm>
          <a:prstGeom prst="rect">
            <a:avLst/>
          </a:prstGeom>
          <a:noFill/>
          <a:ln w="177800">
            <a:gradFill>
              <a:gsLst>
                <a:gs pos="0">
                  <a:srgbClr val="B0084D"/>
                </a:gs>
                <a:gs pos="100000">
                  <a:srgbClr val="FF4F8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681652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Title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8" name="Title 1">
            <a:extLst>
              <a:ext uri="{FF2B5EF4-FFF2-40B4-BE49-F238E27FC236}">
                <a16:creationId xmlns:a16="http://schemas.microsoft.com/office/drawing/2014/main" id="{A1CEE998-DD60-8F4E-8C3C-C638B9C4BA50}"/>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12" name="Rectangle 11">
            <a:extLst>
              <a:ext uri="{FF2B5EF4-FFF2-40B4-BE49-F238E27FC236}">
                <a16:creationId xmlns:a16="http://schemas.microsoft.com/office/drawing/2014/main" id="{2CEFD7A1-B59A-E74B-987E-4F3A5619B92B}"/>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16139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_Title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8" name="Title 1">
            <a:extLst>
              <a:ext uri="{FF2B5EF4-FFF2-40B4-BE49-F238E27FC236}">
                <a16:creationId xmlns:a16="http://schemas.microsoft.com/office/drawing/2014/main" id="{A1CEE998-DD60-8F4E-8C3C-C638B9C4BA50}"/>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11" name="Rectangle 10">
            <a:extLst>
              <a:ext uri="{FF2B5EF4-FFF2-40B4-BE49-F238E27FC236}">
                <a16:creationId xmlns:a16="http://schemas.microsoft.com/office/drawing/2014/main" id="{BA3496EC-284D-9741-BC99-3601E0B77DF8}"/>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45741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_Title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8" name="Title 1">
            <a:extLst>
              <a:ext uri="{FF2B5EF4-FFF2-40B4-BE49-F238E27FC236}">
                <a16:creationId xmlns:a16="http://schemas.microsoft.com/office/drawing/2014/main" id="{A1CEE998-DD60-8F4E-8C3C-C638B9C4BA50}"/>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12" name="Rectangle 11">
            <a:extLst>
              <a:ext uri="{FF2B5EF4-FFF2-40B4-BE49-F238E27FC236}">
                <a16:creationId xmlns:a16="http://schemas.microsoft.com/office/drawing/2014/main" id="{0AABE0FF-BF8E-FE44-8BDA-8409E07BCCD2}"/>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0498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7_Title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8" name="Title 1">
            <a:extLst>
              <a:ext uri="{FF2B5EF4-FFF2-40B4-BE49-F238E27FC236}">
                <a16:creationId xmlns:a16="http://schemas.microsoft.com/office/drawing/2014/main" id="{A1CEE998-DD60-8F4E-8C3C-C638B9C4BA50}"/>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11" name="Rectangle 10">
            <a:extLst>
              <a:ext uri="{FF2B5EF4-FFF2-40B4-BE49-F238E27FC236}">
                <a16:creationId xmlns:a16="http://schemas.microsoft.com/office/drawing/2014/main" id="{3250AC82-3443-3549-9942-0C4A203E5D7E}"/>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801563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8_Title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8" name="Title 1">
            <a:extLst>
              <a:ext uri="{FF2B5EF4-FFF2-40B4-BE49-F238E27FC236}">
                <a16:creationId xmlns:a16="http://schemas.microsoft.com/office/drawing/2014/main" id="{A1CEE998-DD60-8F4E-8C3C-C638B9C4BA50}"/>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12" name="Rectangle 11">
            <a:extLst>
              <a:ext uri="{FF2B5EF4-FFF2-40B4-BE49-F238E27FC236}">
                <a16:creationId xmlns:a16="http://schemas.microsoft.com/office/drawing/2014/main" id="{22E7BC8E-AC3C-8144-AA7D-EE13166FF4DA}"/>
              </a:ext>
            </a:extLst>
          </p:cNvPr>
          <p:cNvSpPr/>
          <p:nvPr userDrawn="1"/>
        </p:nvSpPr>
        <p:spPr>
          <a:xfrm>
            <a:off x="0" y="0"/>
            <a:ext cx="12191999" cy="6857999"/>
          </a:xfrm>
          <a:prstGeom prst="rect">
            <a:avLst/>
          </a:prstGeom>
          <a:noFill/>
          <a:ln w="177800">
            <a:gradFill>
              <a:gsLst>
                <a:gs pos="0">
                  <a:srgbClr val="067F68"/>
                </a:gs>
                <a:gs pos="100000">
                  <a:srgbClr val="16BF9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31993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General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7" name="Title Placeholder 1">
            <a:extLst>
              <a:ext uri="{FF2B5EF4-FFF2-40B4-BE49-F238E27FC236}">
                <a16:creationId xmlns:a16="http://schemas.microsoft.com/office/drawing/2014/main" id="{B207C19A-10F2-DC4C-A114-BD06DDA4D067}"/>
              </a:ext>
            </a:extLst>
          </p:cNvPr>
          <p:cNvSpPr>
            <a:spLocks noGrp="1"/>
          </p:cNvSpPr>
          <p:nvPr>
            <p:ph type="title"/>
          </p:nvPr>
        </p:nvSpPr>
        <p:spPr>
          <a:xfrm>
            <a:off x="240941" y="365126"/>
            <a:ext cx="11710118" cy="644278"/>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53586685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0_General_DB_with border">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7" name="Title Placeholder 1">
            <a:extLst>
              <a:ext uri="{FF2B5EF4-FFF2-40B4-BE49-F238E27FC236}">
                <a16:creationId xmlns:a16="http://schemas.microsoft.com/office/drawing/2014/main" id="{B207C19A-10F2-DC4C-A114-BD06DDA4D067}"/>
              </a:ext>
            </a:extLst>
          </p:cNvPr>
          <p:cNvSpPr>
            <a:spLocks noGrp="1"/>
          </p:cNvSpPr>
          <p:nvPr>
            <p:ph type="title"/>
          </p:nvPr>
        </p:nvSpPr>
        <p:spPr>
          <a:xfrm>
            <a:off x="240941" y="365126"/>
            <a:ext cx="11710118" cy="644278"/>
          </a:xfrm>
          <a:prstGeom prst="rect">
            <a:avLst/>
          </a:prstGeom>
        </p:spPr>
        <p:txBody>
          <a:bodyPr vert="horz" lIns="91440" tIns="45720" rIns="91440" bIns="45720" rtlCol="0" anchor="ctr">
            <a:normAutofit/>
          </a:bodyPr>
          <a:lstStyle/>
          <a:p>
            <a:r>
              <a:rPr lang="en-US" dirty="0"/>
              <a:t>Click to edit Master title style</a:t>
            </a:r>
          </a:p>
        </p:txBody>
      </p:sp>
      <p:sp>
        <p:nvSpPr>
          <p:cNvPr id="5" name="Rectangle 4">
            <a:extLst>
              <a:ext uri="{FF2B5EF4-FFF2-40B4-BE49-F238E27FC236}">
                <a16:creationId xmlns:a16="http://schemas.microsoft.com/office/drawing/2014/main" id="{EA166181-F864-C343-A88F-DB7DCD541A87}"/>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0423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General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6" name="Title 1">
            <a:extLst>
              <a:ext uri="{FF2B5EF4-FFF2-40B4-BE49-F238E27FC236}">
                <a16:creationId xmlns:a16="http://schemas.microsoft.com/office/drawing/2014/main" id="{887E2AA1-D28E-9D46-A6F6-00A2AED599CE}"/>
              </a:ext>
            </a:extLst>
          </p:cNvPr>
          <p:cNvSpPr>
            <a:spLocks noGrp="1"/>
          </p:cNvSpPr>
          <p:nvPr>
            <p:ph type="title"/>
          </p:nvPr>
        </p:nvSpPr>
        <p:spPr>
          <a:xfrm>
            <a:off x="240941" y="365126"/>
            <a:ext cx="8638016" cy="644278"/>
          </a:xfrm>
        </p:spPr>
        <p:txBody>
          <a:bodyPr/>
          <a:lstStyle/>
          <a:p>
            <a:endParaRPr lang="en-US" dirty="0"/>
          </a:p>
        </p:txBody>
      </p:sp>
      <p:sp>
        <p:nvSpPr>
          <p:cNvPr id="11" name="Rectangle 10">
            <a:extLst>
              <a:ext uri="{FF2B5EF4-FFF2-40B4-BE49-F238E27FC236}">
                <a16:creationId xmlns:a16="http://schemas.microsoft.com/office/drawing/2014/main" id="{076A3C39-7C78-5045-880C-C965591F6342}"/>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5D3CDE21-FCDE-5A4B-96F3-1AFD7A38468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General Services</a:t>
            </a:r>
          </a:p>
        </p:txBody>
      </p:sp>
      <p:sp>
        <p:nvSpPr>
          <p:cNvPr id="13" name="Title 1">
            <a:extLst>
              <a:ext uri="{FF2B5EF4-FFF2-40B4-BE49-F238E27FC236}">
                <a16:creationId xmlns:a16="http://schemas.microsoft.com/office/drawing/2014/main" id="{32623813-1B5B-E74B-8EA6-772F60BAE2EC}"/>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cxnSp>
        <p:nvCxnSpPr>
          <p:cNvPr id="14" name="Straight Connector 13">
            <a:extLst>
              <a:ext uri="{FF2B5EF4-FFF2-40B4-BE49-F238E27FC236}">
                <a16:creationId xmlns:a16="http://schemas.microsoft.com/office/drawing/2014/main" id="{965E8E0D-B7B0-A343-AFAD-10F5D3252BB0}"/>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 name="Text Placeholder 23">
            <a:extLst>
              <a:ext uri="{FF2B5EF4-FFF2-40B4-BE49-F238E27FC236}">
                <a16:creationId xmlns:a16="http://schemas.microsoft.com/office/drawing/2014/main" id="{0CF80B5E-C510-0141-968B-86F24570A53C}"/>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8" name="Rectangle 7">
            <a:extLst>
              <a:ext uri="{FF2B5EF4-FFF2-40B4-BE49-F238E27FC236}">
                <a16:creationId xmlns:a16="http://schemas.microsoft.com/office/drawing/2014/main" id="{F8307D0B-9AEF-8446-9398-7628B111C4DC}"/>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20235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a:t>
            </a:r>
          </a:p>
        </p:txBody>
      </p:sp>
      <p:sp>
        <p:nvSpPr>
          <p:cNvPr id="30" name="Title 1">
            <a:extLst>
              <a:ext uri="{FF2B5EF4-FFF2-40B4-BE49-F238E27FC236}">
                <a16:creationId xmlns:a16="http://schemas.microsoft.com/office/drawing/2014/main" id="{D8991F36-509F-354F-ABF5-B478E61DD022}"/>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33" name="Rectangle 32">
            <a:extLst>
              <a:ext uri="{FF2B5EF4-FFF2-40B4-BE49-F238E27FC236}">
                <a16:creationId xmlns:a16="http://schemas.microsoft.com/office/drawing/2014/main" id="{509EAC6D-9EC0-2E48-957C-C1BFB92DEF00}"/>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46101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sub-three-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3"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8" name="Content Placeholder 2">
            <a:extLst>
              <a:ext uri="{FF2B5EF4-FFF2-40B4-BE49-F238E27FC236}">
                <a16:creationId xmlns:a16="http://schemas.microsoft.com/office/drawing/2014/main" id="{E5B9F079-07D6-E944-8B84-A221C329825D}"/>
              </a:ext>
            </a:extLst>
          </p:cNvPr>
          <p:cNvSpPr>
            <a:spLocks noGrp="1"/>
          </p:cNvSpPr>
          <p:nvPr>
            <p:ph sz="half" idx="10"/>
          </p:nvPr>
        </p:nvSpPr>
        <p:spPr>
          <a:xfrm>
            <a:off x="4294802"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Content Placeholder 2">
            <a:extLst>
              <a:ext uri="{FF2B5EF4-FFF2-40B4-BE49-F238E27FC236}">
                <a16:creationId xmlns:a16="http://schemas.microsoft.com/office/drawing/2014/main" id="{EAA18462-CDE2-4F4B-A61B-CD6DACFCAE03}"/>
              </a:ext>
            </a:extLst>
          </p:cNvPr>
          <p:cNvSpPr>
            <a:spLocks noGrp="1"/>
          </p:cNvSpPr>
          <p:nvPr>
            <p:ph sz="half" idx="11"/>
          </p:nvPr>
        </p:nvSpPr>
        <p:spPr>
          <a:xfrm>
            <a:off x="8326793"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2" name="Content Placeholder 2">
            <a:extLst>
              <a:ext uri="{FF2B5EF4-FFF2-40B4-BE49-F238E27FC236}">
                <a16:creationId xmlns:a16="http://schemas.microsoft.com/office/drawing/2014/main" id="{F075C3DB-0EE3-BA43-8B55-7C47D3172461}"/>
              </a:ext>
            </a:extLst>
          </p:cNvPr>
          <p:cNvSpPr>
            <a:spLocks noGrp="1"/>
          </p:cNvSpPr>
          <p:nvPr>
            <p:ph sz="half" idx="12"/>
          </p:nvPr>
        </p:nvSpPr>
        <p:spPr>
          <a:xfrm>
            <a:off x="240942" y="1149398"/>
            <a:ext cx="11710116" cy="984201"/>
          </a:xfrm>
        </p:spPr>
        <p:txBody>
          <a:bodyPr>
            <a:normAutofit/>
          </a:bodyPr>
          <a:lstStyle>
            <a:lvl1pPr>
              <a:defRPr sz="1800"/>
            </a:lvl1pPr>
          </a:lstStyle>
          <a:p>
            <a:pPr lvl="0"/>
            <a:endParaRPr lang="en-US" dirty="0"/>
          </a:p>
        </p:txBody>
      </p:sp>
      <p:sp>
        <p:nvSpPr>
          <p:cNvPr id="7" name="Footer Placeholder 4">
            <a:extLst>
              <a:ext uri="{FF2B5EF4-FFF2-40B4-BE49-F238E27FC236}">
                <a16:creationId xmlns:a16="http://schemas.microsoft.com/office/drawing/2014/main" id="{BF313970-EA94-F74E-B909-52184BCE8DA7}"/>
              </a:ext>
            </a:extLst>
          </p:cNvPr>
          <p:cNvSpPr>
            <a:spLocks noGrp="1"/>
          </p:cNvSpPr>
          <p:nvPr>
            <p:ph type="ftr" sz="quarter" idx="13"/>
          </p:nvPr>
        </p:nvSpPr>
        <p:spPr/>
        <p:txBody>
          <a:bodyPr/>
          <a:lstStyle>
            <a:lvl1pPr>
              <a:defRPr/>
            </a:lvl1pPr>
          </a:lstStyle>
          <a:p>
            <a:pPr>
              <a:defRPr/>
            </a:pPr>
            <a:r>
              <a:rPr lang="en-US" dirty="0"/>
              <a:t>© 2021, Amazon Web Services, Inc. or its affiliates. All rights reserved.</a:t>
            </a:r>
          </a:p>
        </p:txBody>
      </p:sp>
      <p:sp>
        <p:nvSpPr>
          <p:cNvPr id="9" name="Slide Number Placeholder 5">
            <a:extLst>
              <a:ext uri="{FF2B5EF4-FFF2-40B4-BE49-F238E27FC236}">
                <a16:creationId xmlns:a16="http://schemas.microsoft.com/office/drawing/2014/main" id="{D4F9F29E-27F2-B04A-A131-CE776307562D}"/>
              </a:ext>
            </a:extLst>
          </p:cNvPr>
          <p:cNvSpPr>
            <a:spLocks noGrp="1"/>
          </p:cNvSpPr>
          <p:nvPr>
            <p:ph type="sldNum" sz="quarter" idx="14"/>
          </p:nvPr>
        </p:nvSpPr>
        <p:spPr/>
        <p:txBody>
          <a:bodyPr/>
          <a:lstStyle>
            <a:lvl1pPr>
              <a:defRPr/>
            </a:lvl1pPr>
          </a:lstStyle>
          <a:p>
            <a:pPr>
              <a:defRPr/>
            </a:pPr>
            <a:fld id="{908DA37B-B9A9-8947-B9C5-A7183EC37F3A}" type="slidenum">
              <a:rPr lang="en-US"/>
              <a:pPr>
                <a:defRPr/>
              </a:pPr>
              <a:t>‹#›</a:t>
            </a:fld>
            <a:endParaRPr lang="en-US" dirty="0"/>
          </a:p>
        </p:txBody>
      </p:sp>
    </p:spTree>
    <p:extLst>
      <p:ext uri="{BB962C8B-B14F-4D97-AF65-F5344CB8AC3E}">
        <p14:creationId xmlns:p14="http://schemas.microsoft.com/office/powerpoint/2010/main" val="362861293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Text only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33" name="Rectangle 32">
            <a:extLst>
              <a:ext uri="{FF2B5EF4-FFF2-40B4-BE49-F238E27FC236}">
                <a16:creationId xmlns:a16="http://schemas.microsoft.com/office/drawing/2014/main" id="{509EAC6D-9EC0-2E48-957C-C1BFB92DEF00}"/>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788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a:t>
            </a:r>
          </a:p>
        </p:txBody>
      </p:sp>
      <p:sp>
        <p:nvSpPr>
          <p:cNvPr id="30" name="Title 1">
            <a:extLst>
              <a:ext uri="{FF2B5EF4-FFF2-40B4-BE49-F238E27FC236}">
                <a16:creationId xmlns:a16="http://schemas.microsoft.com/office/drawing/2014/main" id="{D8991F36-509F-354F-ABF5-B478E61DD022}"/>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1" name="Rectangle 10">
            <a:extLst>
              <a:ext uri="{FF2B5EF4-FFF2-40B4-BE49-F238E27FC236}">
                <a16:creationId xmlns:a16="http://schemas.microsoft.com/office/drawing/2014/main" id="{04D18860-F447-4748-A7D9-7D14D881878C}"/>
              </a:ext>
            </a:extLst>
          </p:cNvPr>
          <p:cNvSpPr/>
          <p:nvPr userDrawn="1"/>
        </p:nvSpPr>
        <p:spPr>
          <a:xfrm>
            <a:off x="0" y="0"/>
            <a:ext cx="12191999" cy="6857999"/>
          </a:xfrm>
          <a:prstGeom prst="rect">
            <a:avLst/>
          </a:prstGeom>
          <a:noFill/>
          <a:ln w="177800">
            <a:gradFill>
              <a:gsLst>
                <a:gs pos="0">
                  <a:srgbClr val="B0084D"/>
                </a:gs>
                <a:gs pos="100000">
                  <a:srgbClr val="FF4F8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342935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a:t>
            </a:r>
          </a:p>
        </p:txBody>
      </p:sp>
      <p:sp>
        <p:nvSpPr>
          <p:cNvPr id="30" name="Title 1">
            <a:extLst>
              <a:ext uri="{FF2B5EF4-FFF2-40B4-BE49-F238E27FC236}">
                <a16:creationId xmlns:a16="http://schemas.microsoft.com/office/drawing/2014/main" id="{D8991F36-509F-354F-ABF5-B478E61DD022}"/>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2" name="Rectangle 11">
            <a:extLst>
              <a:ext uri="{FF2B5EF4-FFF2-40B4-BE49-F238E27FC236}">
                <a16:creationId xmlns:a16="http://schemas.microsoft.com/office/drawing/2014/main" id="{38B360B6-FAE5-C640-A813-D467F2756C1F}"/>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939808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0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a:t>
            </a:r>
          </a:p>
        </p:txBody>
      </p:sp>
      <p:sp>
        <p:nvSpPr>
          <p:cNvPr id="30" name="Title 1">
            <a:extLst>
              <a:ext uri="{FF2B5EF4-FFF2-40B4-BE49-F238E27FC236}">
                <a16:creationId xmlns:a16="http://schemas.microsoft.com/office/drawing/2014/main" id="{D8991F36-509F-354F-ABF5-B478E61DD022}"/>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Storage Classes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2" name="Rectangle 11">
            <a:extLst>
              <a:ext uri="{FF2B5EF4-FFF2-40B4-BE49-F238E27FC236}">
                <a16:creationId xmlns:a16="http://schemas.microsoft.com/office/drawing/2014/main" id="{38B360B6-FAE5-C640-A813-D467F2756C1F}"/>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16CC5776-F59B-6D40-BC96-56A9FA66577B}"/>
              </a:ext>
            </a:extLst>
          </p:cNvPr>
          <p:cNvSpPr txBox="1">
            <a:spLocks/>
          </p:cNvSpPr>
          <p:nvPr userDrawn="1"/>
        </p:nvSpPr>
        <p:spPr>
          <a:xfrm>
            <a:off x="240941" y="4370857"/>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spTree>
    <p:extLst>
      <p:ext uri="{BB962C8B-B14F-4D97-AF65-F5344CB8AC3E}">
        <p14:creationId xmlns:p14="http://schemas.microsoft.com/office/powerpoint/2010/main" val="72971125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a:t>
            </a:r>
          </a:p>
        </p:txBody>
      </p:sp>
      <p:sp>
        <p:nvSpPr>
          <p:cNvPr id="30" name="Title 1">
            <a:extLst>
              <a:ext uri="{FF2B5EF4-FFF2-40B4-BE49-F238E27FC236}">
                <a16:creationId xmlns:a16="http://schemas.microsoft.com/office/drawing/2014/main" id="{D8991F36-509F-354F-ABF5-B478E61DD022}"/>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1" name="Rectangle 10">
            <a:extLst>
              <a:ext uri="{FF2B5EF4-FFF2-40B4-BE49-F238E27FC236}">
                <a16:creationId xmlns:a16="http://schemas.microsoft.com/office/drawing/2014/main" id="{B4E0BCC1-6E3C-7B4F-8A75-26A7122040A2}"/>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894249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7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a:t>
            </a:r>
          </a:p>
        </p:txBody>
      </p:sp>
      <p:sp>
        <p:nvSpPr>
          <p:cNvPr id="30" name="Title 1">
            <a:extLst>
              <a:ext uri="{FF2B5EF4-FFF2-40B4-BE49-F238E27FC236}">
                <a16:creationId xmlns:a16="http://schemas.microsoft.com/office/drawing/2014/main" id="{D8991F36-509F-354F-ABF5-B478E61DD022}"/>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Instances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1" name="Rectangle 10">
            <a:extLst>
              <a:ext uri="{FF2B5EF4-FFF2-40B4-BE49-F238E27FC236}">
                <a16:creationId xmlns:a16="http://schemas.microsoft.com/office/drawing/2014/main" id="{B4E0BCC1-6E3C-7B4F-8A75-26A7122040A2}"/>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01235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1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1" name="Rectangle 10">
            <a:extLst>
              <a:ext uri="{FF2B5EF4-FFF2-40B4-BE49-F238E27FC236}">
                <a16:creationId xmlns:a16="http://schemas.microsoft.com/office/drawing/2014/main" id="{B4E0BCC1-6E3C-7B4F-8A75-26A7122040A2}"/>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48922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a:t>
            </a:r>
          </a:p>
        </p:txBody>
      </p:sp>
      <p:sp>
        <p:nvSpPr>
          <p:cNvPr id="30" name="Title 1">
            <a:extLst>
              <a:ext uri="{FF2B5EF4-FFF2-40B4-BE49-F238E27FC236}">
                <a16:creationId xmlns:a16="http://schemas.microsoft.com/office/drawing/2014/main" id="{D8991F36-509F-354F-ABF5-B478E61DD022}"/>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2" name="Rectangle 11">
            <a:extLst>
              <a:ext uri="{FF2B5EF4-FFF2-40B4-BE49-F238E27FC236}">
                <a16:creationId xmlns:a16="http://schemas.microsoft.com/office/drawing/2014/main" id="{B9CF7255-A2E0-BA4C-B1F1-4BC49D6E7ADE}"/>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4857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8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a:t>
            </a:r>
          </a:p>
        </p:txBody>
      </p:sp>
      <p:sp>
        <p:nvSpPr>
          <p:cNvPr id="30" name="Title 1">
            <a:extLst>
              <a:ext uri="{FF2B5EF4-FFF2-40B4-BE49-F238E27FC236}">
                <a16:creationId xmlns:a16="http://schemas.microsoft.com/office/drawing/2014/main" id="{D8991F36-509F-354F-ABF5-B478E61DD022}"/>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1" name="Rectangle 10">
            <a:extLst>
              <a:ext uri="{FF2B5EF4-FFF2-40B4-BE49-F238E27FC236}">
                <a16:creationId xmlns:a16="http://schemas.microsoft.com/office/drawing/2014/main" id="{77BFB82A-8CE3-D544-B627-8F458992E81D}"/>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1215914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9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a:t>
            </a:r>
          </a:p>
        </p:txBody>
      </p:sp>
      <p:sp>
        <p:nvSpPr>
          <p:cNvPr id="30" name="Title 1">
            <a:extLst>
              <a:ext uri="{FF2B5EF4-FFF2-40B4-BE49-F238E27FC236}">
                <a16:creationId xmlns:a16="http://schemas.microsoft.com/office/drawing/2014/main" id="{D8991F36-509F-354F-ABF5-B478E61DD022}"/>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2" name="Rectangle 11">
            <a:extLst>
              <a:ext uri="{FF2B5EF4-FFF2-40B4-BE49-F238E27FC236}">
                <a16:creationId xmlns:a16="http://schemas.microsoft.com/office/drawing/2014/main" id="{61AB7422-5BB5-5449-8537-8C172DB748F7}"/>
              </a:ext>
            </a:extLst>
          </p:cNvPr>
          <p:cNvSpPr/>
          <p:nvPr userDrawn="1"/>
        </p:nvSpPr>
        <p:spPr>
          <a:xfrm>
            <a:off x="0" y="0"/>
            <a:ext cx="12191999" cy="6857999"/>
          </a:xfrm>
          <a:prstGeom prst="rect">
            <a:avLst/>
          </a:prstGeom>
          <a:noFill/>
          <a:ln w="177800">
            <a:gradFill>
              <a:gsLst>
                <a:gs pos="0">
                  <a:srgbClr val="067F68"/>
                </a:gs>
                <a:gs pos="100000">
                  <a:srgbClr val="16BF9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5600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
        <p:nvSpPr>
          <p:cNvPr id="3" name="Footer Placeholder 4">
            <a:extLst>
              <a:ext uri="{FF2B5EF4-FFF2-40B4-BE49-F238E27FC236}">
                <a16:creationId xmlns:a16="http://schemas.microsoft.com/office/drawing/2014/main" id="{445274BF-3829-D24D-BB45-67B2DEED7610}"/>
              </a:ext>
            </a:extLst>
          </p:cNvPr>
          <p:cNvSpPr>
            <a:spLocks noGrp="1"/>
          </p:cNvSpPr>
          <p:nvPr>
            <p:ph type="ftr" sz="quarter" idx="10"/>
          </p:nvPr>
        </p:nvSpPr>
        <p:spPr/>
        <p:txBody>
          <a:bodyPr/>
          <a:lstStyle>
            <a:lvl1pPr>
              <a:defRPr/>
            </a:lvl1pPr>
          </a:lstStyle>
          <a:p>
            <a:pPr>
              <a:defRPr/>
            </a:pPr>
            <a:r>
              <a:rPr lang="en-US" dirty="0"/>
              <a:t>© 2021, Amazon Web Services, Inc. or its affiliates. All rights reserved.</a:t>
            </a:r>
          </a:p>
        </p:txBody>
      </p:sp>
      <p:sp>
        <p:nvSpPr>
          <p:cNvPr id="4" name="Slide Number Placeholder 5">
            <a:extLst>
              <a:ext uri="{FF2B5EF4-FFF2-40B4-BE49-F238E27FC236}">
                <a16:creationId xmlns:a16="http://schemas.microsoft.com/office/drawing/2014/main" id="{56AD46A9-9581-D540-AA79-345601FA5DEB}"/>
              </a:ext>
            </a:extLst>
          </p:cNvPr>
          <p:cNvSpPr>
            <a:spLocks noGrp="1"/>
          </p:cNvSpPr>
          <p:nvPr>
            <p:ph type="sldNum" sz="quarter" idx="11"/>
          </p:nvPr>
        </p:nvSpPr>
        <p:spPr/>
        <p:txBody>
          <a:bodyPr/>
          <a:lstStyle>
            <a:lvl1pPr>
              <a:defRPr/>
            </a:lvl1pPr>
          </a:lstStyle>
          <a:p>
            <a:pPr>
              <a:defRPr/>
            </a:pPr>
            <a:fld id="{09B7CDC3-FDDA-584B-8A00-88B0260C022B}" type="slidenum">
              <a:rPr lang="en-US"/>
              <a:pPr>
                <a:defRPr/>
              </a:pPr>
              <a:t>‹#›</a:t>
            </a:fld>
            <a:endParaRPr lang="en-US" dirty="0"/>
          </a:p>
        </p:txBody>
      </p:sp>
    </p:spTree>
    <p:extLst>
      <p:ext uri="{BB962C8B-B14F-4D97-AF65-F5344CB8AC3E}">
        <p14:creationId xmlns:p14="http://schemas.microsoft.com/office/powerpoint/2010/main" val="399514356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Icons_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5" name="Footer Placeholder 4">
            <a:extLst>
              <a:ext uri="{FF2B5EF4-FFF2-40B4-BE49-F238E27FC236}">
                <a16:creationId xmlns:a16="http://schemas.microsoft.com/office/drawing/2014/main" id="{4272EA53-7DF5-3E4A-BE06-C8B6C3210CE3}"/>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8" name="Slide Number Placeholder 5">
            <a:extLst>
              <a:ext uri="{FF2B5EF4-FFF2-40B4-BE49-F238E27FC236}">
                <a16:creationId xmlns:a16="http://schemas.microsoft.com/office/drawing/2014/main" id="{B4D6B4DD-DFB4-3645-8D50-37C465077488}"/>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3" name="Rectangle 2">
            <a:extLst>
              <a:ext uri="{FF2B5EF4-FFF2-40B4-BE49-F238E27FC236}">
                <a16:creationId xmlns:a16="http://schemas.microsoft.com/office/drawing/2014/main" id="{38F1863D-795B-5E44-9A45-6E81D38C9C46}"/>
              </a:ext>
            </a:extLst>
          </p:cNvPr>
          <p:cNvSpPr/>
          <p:nvPr userDrawn="1"/>
        </p:nvSpPr>
        <p:spPr>
          <a:xfrm>
            <a:off x="88135" y="1009404"/>
            <a:ext cx="11999090" cy="491431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AAB495D-785C-3243-A363-1CB72AD31604}"/>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cxnSp>
        <p:nvCxnSpPr>
          <p:cNvPr id="14" name="Straight Connector 13">
            <a:extLst>
              <a:ext uri="{FF2B5EF4-FFF2-40B4-BE49-F238E27FC236}">
                <a16:creationId xmlns:a16="http://schemas.microsoft.com/office/drawing/2014/main" id="{8FFCBB97-E1CB-5C4C-8E87-45FCAB854406}"/>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B015D20-A832-4E40-B9E4-78869EBFCAB1}"/>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Tree>
    <p:extLst>
      <p:ext uri="{BB962C8B-B14F-4D97-AF65-F5344CB8AC3E}">
        <p14:creationId xmlns:p14="http://schemas.microsoft.com/office/powerpoint/2010/main" val="199608130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Icons_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5" name="Footer Placeholder 4">
            <a:extLst>
              <a:ext uri="{FF2B5EF4-FFF2-40B4-BE49-F238E27FC236}">
                <a16:creationId xmlns:a16="http://schemas.microsoft.com/office/drawing/2014/main" id="{4272EA53-7DF5-3E4A-BE06-C8B6C3210CE3}"/>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8" name="Slide Number Placeholder 5">
            <a:extLst>
              <a:ext uri="{FF2B5EF4-FFF2-40B4-BE49-F238E27FC236}">
                <a16:creationId xmlns:a16="http://schemas.microsoft.com/office/drawing/2014/main" id="{B4D6B4DD-DFB4-3645-8D50-37C465077488}"/>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3" name="Rectangle 2">
            <a:extLst>
              <a:ext uri="{FF2B5EF4-FFF2-40B4-BE49-F238E27FC236}">
                <a16:creationId xmlns:a16="http://schemas.microsoft.com/office/drawing/2014/main" id="{38F1863D-795B-5E44-9A45-6E81D38C9C46}"/>
              </a:ext>
            </a:extLst>
          </p:cNvPr>
          <p:cNvSpPr/>
          <p:nvPr userDrawn="1"/>
        </p:nvSpPr>
        <p:spPr>
          <a:xfrm>
            <a:off x="88135" y="1009404"/>
            <a:ext cx="11999090" cy="491431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AAB495D-785C-3243-A363-1CB72AD31604}"/>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IoT Resources</a:t>
            </a:r>
          </a:p>
        </p:txBody>
      </p:sp>
      <p:cxnSp>
        <p:nvCxnSpPr>
          <p:cNvPr id="14" name="Straight Connector 13">
            <a:extLst>
              <a:ext uri="{FF2B5EF4-FFF2-40B4-BE49-F238E27FC236}">
                <a16:creationId xmlns:a16="http://schemas.microsoft.com/office/drawing/2014/main" id="{8FFCBB97-E1CB-5C4C-8E87-45FCAB854406}"/>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0" name="Rectangle 9">
            <a:extLst>
              <a:ext uri="{FF2B5EF4-FFF2-40B4-BE49-F238E27FC236}">
                <a16:creationId xmlns:a16="http://schemas.microsoft.com/office/drawing/2014/main" id="{26FE91D3-49E5-E249-BDF8-1606470BB9CF}"/>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847003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Icons_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5" name="Footer Placeholder 4">
            <a:extLst>
              <a:ext uri="{FF2B5EF4-FFF2-40B4-BE49-F238E27FC236}">
                <a16:creationId xmlns:a16="http://schemas.microsoft.com/office/drawing/2014/main" id="{4272EA53-7DF5-3E4A-BE06-C8B6C3210CE3}"/>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8" name="Slide Number Placeholder 5">
            <a:extLst>
              <a:ext uri="{FF2B5EF4-FFF2-40B4-BE49-F238E27FC236}">
                <a16:creationId xmlns:a16="http://schemas.microsoft.com/office/drawing/2014/main" id="{B4D6B4DD-DFB4-3645-8D50-37C465077488}"/>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3" name="Rectangle 2">
            <a:extLst>
              <a:ext uri="{FF2B5EF4-FFF2-40B4-BE49-F238E27FC236}">
                <a16:creationId xmlns:a16="http://schemas.microsoft.com/office/drawing/2014/main" id="{38F1863D-795B-5E44-9A45-6E81D38C9C46}"/>
              </a:ext>
            </a:extLst>
          </p:cNvPr>
          <p:cNvSpPr/>
          <p:nvPr userDrawn="1"/>
        </p:nvSpPr>
        <p:spPr>
          <a:xfrm>
            <a:off x="88135" y="1009404"/>
            <a:ext cx="11999090" cy="491431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AAB495D-785C-3243-A363-1CB72AD31604}"/>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IoT Things</a:t>
            </a:r>
          </a:p>
        </p:txBody>
      </p:sp>
      <p:cxnSp>
        <p:nvCxnSpPr>
          <p:cNvPr id="14" name="Straight Connector 13">
            <a:extLst>
              <a:ext uri="{FF2B5EF4-FFF2-40B4-BE49-F238E27FC236}">
                <a16:creationId xmlns:a16="http://schemas.microsoft.com/office/drawing/2014/main" id="{8FFCBB97-E1CB-5C4C-8E87-45FCAB854406}"/>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0" name="Rectangle 9">
            <a:extLst>
              <a:ext uri="{FF2B5EF4-FFF2-40B4-BE49-F238E27FC236}">
                <a16:creationId xmlns:a16="http://schemas.microsoft.com/office/drawing/2014/main" id="{26FE91D3-49E5-E249-BDF8-1606470BB9CF}"/>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878805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wo-col-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2" y="2273592"/>
            <a:ext cx="5669528"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Content Placeholder 3">
            <a:extLst>
              <a:ext uri="{FF2B5EF4-FFF2-40B4-BE49-F238E27FC236}">
                <a16:creationId xmlns:a16="http://schemas.microsoft.com/office/drawing/2014/main" id="{D7F448A3-D8C1-3340-A6A8-7D6328DF257C}"/>
              </a:ext>
            </a:extLst>
          </p:cNvPr>
          <p:cNvSpPr>
            <a:spLocks noGrp="1"/>
          </p:cNvSpPr>
          <p:nvPr>
            <p:ph sz="half" idx="2"/>
          </p:nvPr>
        </p:nvSpPr>
        <p:spPr>
          <a:xfrm>
            <a:off x="6281530" y="2273592"/>
            <a:ext cx="5669528"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9" name="Footer Placeholder 4">
            <a:extLst>
              <a:ext uri="{FF2B5EF4-FFF2-40B4-BE49-F238E27FC236}">
                <a16:creationId xmlns:a16="http://schemas.microsoft.com/office/drawing/2014/main" id="{E6CC552A-B953-914E-ACC2-3232A1B1638E}"/>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C7E57D10-D182-F649-A03B-8985CEAAE756}"/>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rgbClr val="161E2D"/>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7" name="Content Placeholder 2">
            <a:extLst>
              <a:ext uri="{FF2B5EF4-FFF2-40B4-BE49-F238E27FC236}">
                <a16:creationId xmlns:a16="http://schemas.microsoft.com/office/drawing/2014/main" id="{9245D864-C914-0941-B538-011AA5B9A179}"/>
              </a:ext>
            </a:extLst>
          </p:cNvPr>
          <p:cNvSpPr>
            <a:spLocks noGrp="1"/>
          </p:cNvSpPr>
          <p:nvPr>
            <p:ph sz="half" idx="12"/>
          </p:nvPr>
        </p:nvSpPr>
        <p:spPr>
          <a:xfrm>
            <a:off x="240942" y="1149398"/>
            <a:ext cx="11710116" cy="984201"/>
          </a:xfrm>
        </p:spPr>
        <p:txBody>
          <a:bodyPr>
            <a:normAutofit/>
          </a:bodyPr>
          <a:lstStyle>
            <a:lvl1pPr>
              <a:defRPr sz="1800"/>
            </a:lvl1pPr>
          </a:lstStyle>
          <a:p>
            <a:pPr lvl="0"/>
            <a:endParaRPr lang="en-US" dirty="0"/>
          </a:p>
        </p:txBody>
      </p:sp>
    </p:spTree>
    <p:extLst>
      <p:ext uri="{BB962C8B-B14F-4D97-AF65-F5344CB8AC3E}">
        <p14:creationId xmlns:p14="http://schemas.microsoft.com/office/powerpoint/2010/main" val="327621526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General-Services_Basic">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
        <p:nvSpPr>
          <p:cNvPr id="4" name="Footer Placeholder 4">
            <a:extLst>
              <a:ext uri="{FF2B5EF4-FFF2-40B4-BE49-F238E27FC236}">
                <a16:creationId xmlns:a16="http://schemas.microsoft.com/office/drawing/2014/main" id="{CD8DE337-0B3D-6D43-BEA0-8384F88079A8}"/>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67157A59-ACB9-1842-BB99-2CA579ED664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636FC78C-5380-0C4F-B55D-5784A0E39E02}" type="slidenum">
              <a:rPr lang="en-US"/>
              <a:pPr>
                <a:defRPr/>
              </a:pPr>
              <a:t>‹#›</a:t>
            </a:fld>
            <a:endParaRPr lang="en-US" dirty="0"/>
          </a:p>
        </p:txBody>
      </p:sp>
    </p:spTree>
    <p:extLst>
      <p:ext uri="{BB962C8B-B14F-4D97-AF65-F5344CB8AC3E}">
        <p14:creationId xmlns:p14="http://schemas.microsoft.com/office/powerpoint/2010/main" val="199024374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_DB">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4D8054E3-407D-A945-A989-C467761F4CAA}"/>
              </a:ext>
            </a:extLst>
          </p:cNvPr>
          <p:cNvCxnSpPr>
            <a:cxnSpLocks/>
          </p:cNvCxnSpPr>
          <p:nvPr userDrawn="1"/>
        </p:nvCxnSpPr>
        <p:spPr>
          <a:xfrm>
            <a:off x="317500" y="4429125"/>
            <a:ext cx="623888" cy="0"/>
          </a:xfrm>
          <a:prstGeom prst="straightConnector1">
            <a:avLst/>
          </a:prstGeom>
          <a:ln w="25400" cap="sq">
            <a:solidFill>
              <a:srgbClr val="FF9900"/>
            </a:solidFill>
            <a:miter lim="800000"/>
            <a:tailEnd type="arrow" w="lg" len="med"/>
          </a:ln>
        </p:spPr>
        <p:style>
          <a:lnRef idx="1">
            <a:schemeClr val="accent2"/>
          </a:lnRef>
          <a:fillRef idx="0">
            <a:schemeClr val="accent2"/>
          </a:fillRef>
          <a:effectRef idx="0">
            <a:schemeClr val="accent2"/>
          </a:effectRef>
          <a:fontRef idx="minor">
            <a:schemeClr val="tx1"/>
          </a:fontRef>
        </p:style>
      </p:cxn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153176" y="1472540"/>
            <a:ext cx="9650116" cy="2595563"/>
          </a:xfrm>
        </p:spPr>
        <p:txBody>
          <a:bodyPr anchor="b"/>
          <a:lstStyle>
            <a:lvl1pPr algn="l">
              <a:defRPr sz="6000"/>
            </a:lvl1pPr>
          </a:lstStyle>
          <a:p>
            <a:endParaRPr lang="en-US" dirty="0"/>
          </a:p>
        </p:txBody>
      </p:sp>
      <p:sp>
        <p:nvSpPr>
          <p:cNvPr id="3" name="Subtitle 2">
            <a:extLst>
              <a:ext uri="{FF2B5EF4-FFF2-40B4-BE49-F238E27FC236}">
                <a16:creationId xmlns:a16="http://schemas.microsoft.com/office/drawing/2014/main" id="{682A6CFD-C467-C34F-84AB-0F24ADA4B65F}"/>
              </a:ext>
            </a:extLst>
          </p:cNvPr>
          <p:cNvSpPr>
            <a:spLocks noGrp="1"/>
          </p:cNvSpPr>
          <p:nvPr>
            <p:ph type="subTitle" idx="1"/>
          </p:nvPr>
        </p:nvSpPr>
        <p:spPr>
          <a:xfrm>
            <a:off x="1090550" y="4289067"/>
            <a:ext cx="8827042" cy="379817"/>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319A56CC-D6BC-4144-9E21-B2E281EF13AC}"/>
              </a:ext>
            </a:extLst>
          </p:cNvPr>
          <p:cNvSpPr>
            <a:spLocks noGrp="1"/>
          </p:cNvSpPr>
          <p:nvPr>
            <p:ph type="ftr" sz="quarter" idx="10"/>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6" name="Slide Number Placeholder 5">
            <a:extLst>
              <a:ext uri="{FF2B5EF4-FFF2-40B4-BE49-F238E27FC236}">
                <a16:creationId xmlns:a16="http://schemas.microsoft.com/office/drawing/2014/main" id="{ACAA8925-7841-9946-AC16-5C8989B68BB3}"/>
              </a:ext>
            </a:extLst>
          </p:cNvPr>
          <p:cNvSpPr>
            <a:spLocks noGrp="1"/>
          </p:cNvSpPr>
          <p:nvPr>
            <p:ph type="sldNum" sz="quarter" idx="11"/>
          </p:nvPr>
        </p:nvSpPr>
        <p:spPr/>
        <p:txBody>
          <a:bodyPr/>
          <a:lstStyle>
            <a:lvl1pPr algn="r">
              <a:defRPr sz="1200">
                <a:solidFill>
                  <a:schemeClr val="bg1"/>
                </a:solidFill>
                <a:latin typeface="Arial" panose="020B0604020202020204" pitchFamily="34" charset="0"/>
                <a:cs typeface="Arial" panose="020B0604020202020204" pitchFamily="34" charset="0"/>
              </a:defRPr>
            </a:lvl1pPr>
          </a:lstStyle>
          <a:p>
            <a:pPr>
              <a:defRPr/>
            </a:pPr>
            <a:fld id="{8058FD55-336A-5A48-A65B-1A6E542D60DA}" type="slidenum">
              <a:rPr lang="en-US"/>
              <a:pPr>
                <a:defRPr/>
              </a:pPr>
              <a:t>‹#›</a:t>
            </a:fld>
            <a:endParaRPr lang="en-US" dirty="0"/>
          </a:p>
        </p:txBody>
      </p:sp>
    </p:spTree>
    <p:extLst>
      <p:ext uri="{BB962C8B-B14F-4D97-AF65-F5344CB8AC3E}">
        <p14:creationId xmlns:p14="http://schemas.microsoft.com/office/powerpoint/2010/main" val="179263973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General_DB">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B6CFDB4-BF0F-1547-857E-0CCD3E9EB72F}"/>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 name="Title Placeholder 1">
            <a:extLst>
              <a:ext uri="{FF2B5EF4-FFF2-40B4-BE49-F238E27FC236}">
                <a16:creationId xmlns:a16="http://schemas.microsoft.com/office/drawing/2014/main" id="{B207C19A-10F2-DC4C-A114-BD06DDA4D067}"/>
              </a:ext>
            </a:extLst>
          </p:cNvPr>
          <p:cNvSpPr>
            <a:spLocks noGrp="1"/>
          </p:cNvSpPr>
          <p:nvPr>
            <p:ph type="title"/>
          </p:nvPr>
        </p:nvSpPr>
        <p:spPr>
          <a:xfrm>
            <a:off x="240941" y="365126"/>
            <a:ext cx="11710118" cy="644278"/>
          </a:xfrm>
          <a:prstGeom prst="rect">
            <a:avLst/>
          </a:prstGeom>
        </p:spPr>
        <p:txBody>
          <a:bodyPr rtlCol="0">
            <a:normAutofit/>
          </a:bodyPr>
          <a:lstStyle/>
          <a:p>
            <a:r>
              <a:rPr lang="en-US" dirty="0"/>
              <a:t>Click to edit Master title style</a:t>
            </a:r>
          </a:p>
        </p:txBody>
      </p:sp>
      <p:sp>
        <p:nvSpPr>
          <p:cNvPr id="4" name="Footer Placeholder 4">
            <a:extLst>
              <a:ext uri="{FF2B5EF4-FFF2-40B4-BE49-F238E27FC236}">
                <a16:creationId xmlns:a16="http://schemas.microsoft.com/office/drawing/2014/main" id="{F5D0C80C-70EB-F045-A185-EC4DF4892D15}"/>
              </a:ext>
            </a:extLst>
          </p:cNvPr>
          <p:cNvSpPr>
            <a:spLocks noGrp="1"/>
          </p:cNvSpPr>
          <p:nvPr>
            <p:ph type="ftr" sz="quarter" idx="10"/>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7C146D00-8894-F344-AC9F-B050399C8CD0}"/>
              </a:ext>
            </a:extLst>
          </p:cNvPr>
          <p:cNvSpPr>
            <a:spLocks noGrp="1"/>
          </p:cNvSpPr>
          <p:nvPr>
            <p:ph type="sldNum" sz="quarter" idx="11"/>
          </p:nvPr>
        </p:nvSpPr>
        <p:spPr/>
        <p:txBody>
          <a:bodyPr/>
          <a:lstStyle>
            <a:lvl1pPr algn="r">
              <a:defRPr sz="1200">
                <a:solidFill>
                  <a:schemeClr val="bg1"/>
                </a:solidFill>
                <a:latin typeface="Arial" panose="020B0604020202020204" pitchFamily="34" charset="0"/>
                <a:cs typeface="Arial" panose="020B0604020202020204" pitchFamily="34" charset="0"/>
              </a:defRPr>
            </a:lvl1pPr>
          </a:lstStyle>
          <a:p>
            <a:pPr>
              <a:defRPr/>
            </a:pPr>
            <a:fld id="{45A1B3F3-60E0-6745-9FE6-9C4771689AE1}" type="slidenum">
              <a:rPr lang="en-US"/>
              <a:pPr>
                <a:defRPr/>
              </a:pPr>
              <a:t>‹#›</a:t>
            </a:fld>
            <a:endParaRPr lang="en-US" dirty="0"/>
          </a:p>
        </p:txBody>
      </p:sp>
    </p:spTree>
    <p:extLst>
      <p:ext uri="{BB962C8B-B14F-4D97-AF65-F5344CB8AC3E}">
        <p14:creationId xmlns:p14="http://schemas.microsoft.com/office/powerpoint/2010/main" val="29161635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General_D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4341D3-C5F2-B347-979A-C1C1EFA17719}"/>
              </a:ext>
            </a:extLst>
          </p:cNvPr>
          <p:cNvSpPr/>
          <p:nvPr userDrawn="1"/>
        </p:nvSpPr>
        <p:spPr>
          <a:xfrm>
            <a:off x="0" y="1009650"/>
            <a:ext cx="12192000" cy="1557338"/>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6EFA3356-BA6E-174A-8B96-E2F528274AE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General Services</a:t>
            </a:r>
          </a:p>
        </p:txBody>
      </p:sp>
      <p:sp>
        <p:nvSpPr>
          <p:cNvPr id="7" name="Title 1">
            <a:extLst>
              <a:ext uri="{FF2B5EF4-FFF2-40B4-BE49-F238E27FC236}">
                <a16:creationId xmlns:a16="http://schemas.microsoft.com/office/drawing/2014/main" id="{2AF037FC-94E4-3441-8343-5589F9BD92F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8" name="Straight Connector 7">
            <a:extLst>
              <a:ext uri="{FF2B5EF4-FFF2-40B4-BE49-F238E27FC236}">
                <a16:creationId xmlns:a16="http://schemas.microsoft.com/office/drawing/2014/main" id="{8E148241-A694-C242-A0DF-FFF3D553B5C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EBD4A5C-EB82-9047-982F-EF05C5333DB1}"/>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Title 1">
            <a:extLst>
              <a:ext uri="{FF2B5EF4-FFF2-40B4-BE49-F238E27FC236}">
                <a16:creationId xmlns:a16="http://schemas.microsoft.com/office/drawing/2014/main" id="{887E2AA1-D28E-9D46-A6F6-00A2AED599CE}"/>
              </a:ext>
            </a:extLst>
          </p:cNvPr>
          <p:cNvSpPr>
            <a:spLocks noGrp="1"/>
          </p:cNvSpPr>
          <p:nvPr>
            <p:ph type="title"/>
          </p:nvPr>
        </p:nvSpPr>
        <p:spPr>
          <a:xfrm>
            <a:off x="240941" y="365126"/>
            <a:ext cx="8638016" cy="644278"/>
          </a:xfrm>
        </p:spPr>
        <p:txBody>
          <a:bodyPr/>
          <a:lstStyle/>
          <a:p>
            <a:endParaRPr lang="en-US" dirty="0"/>
          </a:p>
        </p:txBody>
      </p:sp>
      <p:sp>
        <p:nvSpPr>
          <p:cNvPr id="15" name="Text Placeholder 23">
            <a:extLst>
              <a:ext uri="{FF2B5EF4-FFF2-40B4-BE49-F238E27FC236}">
                <a16:creationId xmlns:a16="http://schemas.microsoft.com/office/drawing/2014/main" id="{0CF80B5E-C510-0141-968B-86F24570A53C}"/>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0" name="Footer Placeholder 4">
            <a:extLst>
              <a:ext uri="{FF2B5EF4-FFF2-40B4-BE49-F238E27FC236}">
                <a16:creationId xmlns:a16="http://schemas.microsoft.com/office/drawing/2014/main" id="{E35FB17E-2688-4B43-8872-969B0783A0B0}"/>
              </a:ext>
            </a:extLst>
          </p:cNvPr>
          <p:cNvSpPr>
            <a:spLocks noGrp="1"/>
          </p:cNvSpPr>
          <p:nvPr>
            <p:ph type="ftr" sz="quarter" idx="11"/>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9811E03E-DF71-2846-8EA0-0A87029C9E07}"/>
              </a:ext>
            </a:extLst>
          </p:cNvPr>
          <p:cNvSpPr>
            <a:spLocks noGrp="1"/>
          </p:cNvSpPr>
          <p:nvPr>
            <p:ph type="sldNum" sz="quarter" idx="12"/>
          </p:nvPr>
        </p:nvSpPr>
        <p:spPr/>
        <p:txBody>
          <a:bodyPr/>
          <a:lstStyle>
            <a:lvl1pPr algn="r">
              <a:defRPr sz="1200">
                <a:solidFill>
                  <a:schemeClr val="bg1"/>
                </a:solidFill>
                <a:latin typeface="Arial" panose="020B0604020202020204" pitchFamily="34" charset="0"/>
                <a:cs typeface="Arial" panose="020B0604020202020204" pitchFamily="34" charset="0"/>
              </a:defRPr>
            </a:lvl1pPr>
          </a:lstStyle>
          <a:p>
            <a:pPr>
              <a:defRPr/>
            </a:pPr>
            <a:fld id="{9ECCE4F8-15EC-D046-B42F-5C756A89C525}" type="slidenum">
              <a:rPr lang="en-US"/>
              <a:pPr>
                <a:defRPr/>
              </a:pPr>
              <a:t>‹#›</a:t>
            </a:fld>
            <a:endParaRPr lang="en-US" dirty="0"/>
          </a:p>
        </p:txBody>
      </p:sp>
    </p:spTree>
    <p:extLst>
      <p:ext uri="{BB962C8B-B14F-4D97-AF65-F5344CB8AC3E}">
        <p14:creationId xmlns:p14="http://schemas.microsoft.com/office/powerpoint/2010/main" val="82848940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sub-three-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3"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8" name="Content Placeholder 2">
            <a:extLst>
              <a:ext uri="{FF2B5EF4-FFF2-40B4-BE49-F238E27FC236}">
                <a16:creationId xmlns:a16="http://schemas.microsoft.com/office/drawing/2014/main" id="{E5B9F079-07D6-E944-8B84-A221C329825D}"/>
              </a:ext>
            </a:extLst>
          </p:cNvPr>
          <p:cNvSpPr>
            <a:spLocks noGrp="1"/>
          </p:cNvSpPr>
          <p:nvPr>
            <p:ph sz="half" idx="10"/>
          </p:nvPr>
        </p:nvSpPr>
        <p:spPr>
          <a:xfrm>
            <a:off x="4294802"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Content Placeholder 2">
            <a:extLst>
              <a:ext uri="{FF2B5EF4-FFF2-40B4-BE49-F238E27FC236}">
                <a16:creationId xmlns:a16="http://schemas.microsoft.com/office/drawing/2014/main" id="{EAA18462-CDE2-4F4B-A61B-CD6DACFCAE03}"/>
              </a:ext>
            </a:extLst>
          </p:cNvPr>
          <p:cNvSpPr>
            <a:spLocks noGrp="1"/>
          </p:cNvSpPr>
          <p:nvPr>
            <p:ph sz="half" idx="11"/>
          </p:nvPr>
        </p:nvSpPr>
        <p:spPr>
          <a:xfrm>
            <a:off x="8326793"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2" name="Content Placeholder 2">
            <a:extLst>
              <a:ext uri="{FF2B5EF4-FFF2-40B4-BE49-F238E27FC236}">
                <a16:creationId xmlns:a16="http://schemas.microsoft.com/office/drawing/2014/main" id="{F075C3DB-0EE3-BA43-8B55-7C47D3172461}"/>
              </a:ext>
            </a:extLst>
          </p:cNvPr>
          <p:cNvSpPr>
            <a:spLocks noGrp="1"/>
          </p:cNvSpPr>
          <p:nvPr>
            <p:ph sz="half" idx="12"/>
          </p:nvPr>
        </p:nvSpPr>
        <p:spPr>
          <a:xfrm>
            <a:off x="240942" y="1149398"/>
            <a:ext cx="11710116" cy="984201"/>
          </a:xfrm>
        </p:spPr>
        <p:txBody>
          <a:bodyPr>
            <a:normAutofit/>
          </a:bodyPr>
          <a:lstStyle>
            <a:lvl1pPr>
              <a:defRPr sz="1800"/>
            </a:lvl1pPr>
          </a:lstStyle>
          <a:p>
            <a:pPr lvl="0"/>
            <a:endParaRPr lang="en-US" dirty="0"/>
          </a:p>
        </p:txBody>
      </p:sp>
      <p:sp>
        <p:nvSpPr>
          <p:cNvPr id="7" name="Footer Placeholder 4">
            <a:extLst>
              <a:ext uri="{FF2B5EF4-FFF2-40B4-BE49-F238E27FC236}">
                <a16:creationId xmlns:a16="http://schemas.microsoft.com/office/drawing/2014/main" id="{BF313970-EA94-F74E-B909-52184BCE8DA7}"/>
              </a:ext>
            </a:extLst>
          </p:cNvPr>
          <p:cNvSpPr>
            <a:spLocks noGrp="1"/>
          </p:cNvSpPr>
          <p:nvPr>
            <p:ph type="ftr" sz="quarter" idx="13"/>
          </p:nvPr>
        </p:nvSpPr>
        <p:spPr/>
        <p:txBody>
          <a:bodyPr/>
          <a:lstStyle>
            <a:lvl1pPr>
              <a:defRPr/>
            </a:lvl1pPr>
          </a:lstStyle>
          <a:p>
            <a:pPr>
              <a:defRPr/>
            </a:pPr>
            <a:r>
              <a:rPr lang="en-US" dirty="0"/>
              <a:t>© 2021, Amazon Web Services, Inc. or its affiliates. All rights reserved.</a:t>
            </a:r>
          </a:p>
        </p:txBody>
      </p:sp>
      <p:sp>
        <p:nvSpPr>
          <p:cNvPr id="9" name="Slide Number Placeholder 5">
            <a:extLst>
              <a:ext uri="{FF2B5EF4-FFF2-40B4-BE49-F238E27FC236}">
                <a16:creationId xmlns:a16="http://schemas.microsoft.com/office/drawing/2014/main" id="{D4F9F29E-27F2-B04A-A131-CE776307562D}"/>
              </a:ext>
            </a:extLst>
          </p:cNvPr>
          <p:cNvSpPr>
            <a:spLocks noGrp="1"/>
          </p:cNvSpPr>
          <p:nvPr>
            <p:ph type="sldNum" sz="quarter" idx="14"/>
          </p:nvPr>
        </p:nvSpPr>
        <p:spPr/>
        <p:txBody>
          <a:bodyPr/>
          <a:lstStyle>
            <a:lvl1pPr>
              <a:defRPr/>
            </a:lvl1pPr>
          </a:lstStyle>
          <a:p>
            <a:pPr>
              <a:defRPr/>
            </a:pPr>
            <a:fld id="{908DA37B-B9A9-8947-B9C5-A7183EC37F3A}" type="slidenum">
              <a:rPr lang="en-US"/>
              <a:pPr>
                <a:defRPr/>
              </a:pPr>
              <a:t>‹#›</a:t>
            </a:fld>
            <a:endParaRPr lang="en-US" dirty="0"/>
          </a:p>
        </p:txBody>
      </p:sp>
    </p:spTree>
    <p:extLst>
      <p:ext uri="{BB962C8B-B14F-4D97-AF65-F5344CB8AC3E}">
        <p14:creationId xmlns:p14="http://schemas.microsoft.com/office/powerpoint/2010/main" val="829580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301F95D-465F-2945-9E09-3DB85C63C156}"/>
              </a:ext>
            </a:extLst>
          </p:cNvPr>
          <p:cNvSpPr>
            <a:spLocks noGrp="1"/>
          </p:cNvSpPr>
          <p:nvPr>
            <p:ph type="ftr" sz="quarter" idx="10"/>
          </p:nvPr>
        </p:nvSpPr>
        <p:spPr/>
        <p:txBody>
          <a:bodyPr/>
          <a:lstStyle>
            <a:lvl1pPr>
              <a:defRPr/>
            </a:lvl1pPr>
          </a:lstStyle>
          <a:p>
            <a:pPr>
              <a:defRPr/>
            </a:pPr>
            <a:r>
              <a:rPr lang="en-US" dirty="0"/>
              <a:t>© 2021, Amazon Web Services, Inc. or its affiliates. All rights reserved.</a:t>
            </a:r>
          </a:p>
        </p:txBody>
      </p:sp>
      <p:sp>
        <p:nvSpPr>
          <p:cNvPr id="3" name="Slide Number Placeholder 5">
            <a:extLst>
              <a:ext uri="{FF2B5EF4-FFF2-40B4-BE49-F238E27FC236}">
                <a16:creationId xmlns:a16="http://schemas.microsoft.com/office/drawing/2014/main" id="{DCDA7B2F-E81E-4A44-9F5F-A7AFF9D70002}"/>
              </a:ext>
            </a:extLst>
          </p:cNvPr>
          <p:cNvSpPr>
            <a:spLocks noGrp="1"/>
          </p:cNvSpPr>
          <p:nvPr>
            <p:ph type="sldNum" sz="quarter" idx="11"/>
          </p:nvPr>
        </p:nvSpPr>
        <p:spPr/>
        <p:txBody>
          <a:bodyPr/>
          <a:lstStyle>
            <a:lvl1pPr>
              <a:defRPr/>
            </a:lvl1pPr>
          </a:lstStyle>
          <a:p>
            <a:pPr>
              <a:defRPr/>
            </a:pPr>
            <a:fld id="{6736E29F-FFC1-2C49-8243-4EDCBA2AC996}" type="slidenum">
              <a:rPr lang="en-US"/>
              <a:pPr>
                <a:defRPr/>
              </a:pPr>
              <a:t>‹#›</a:t>
            </a:fld>
            <a:endParaRPr lang="en-US" dirty="0"/>
          </a:p>
        </p:txBody>
      </p:sp>
    </p:spTree>
    <p:extLst>
      <p:ext uri="{BB962C8B-B14F-4D97-AF65-F5344CB8AC3E}">
        <p14:creationId xmlns:p14="http://schemas.microsoft.com/office/powerpoint/2010/main" val="1783676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ategory_Squi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1DB949-1463-2A4C-B301-63F1602C50E3}"/>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CCAC41FC-8492-FD42-A45A-1DF0B10E101B}"/>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396A122A-D83B-6B4B-9C9F-4A4D8480E231}"/>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09C12A2-65EF-FD4D-A54C-5FC8D1359EF8}" type="slidenum">
              <a:rPr lang="en-US"/>
              <a:pPr>
                <a:defRPr/>
              </a:pPr>
              <a:t>‹#›</a:t>
            </a:fld>
            <a:endParaRPr lang="en-US" dirty="0"/>
          </a:p>
        </p:txBody>
      </p:sp>
    </p:spTree>
    <p:extLst>
      <p:ext uri="{BB962C8B-B14F-4D97-AF65-F5344CB8AC3E}">
        <p14:creationId xmlns:p14="http://schemas.microsoft.com/office/powerpoint/2010/main" val="308702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eneral-servic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613BDA1A-1CBB-8E43-A453-55D625CBA08B}"/>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6F1EA21-81DA-5A4B-9469-25634A530790}"/>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151A346F-D391-644D-B9B5-43708DD842CA}"/>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72133C68-E859-C34E-BFD3-94DFBAD884BF}"/>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5BCD9E6-DD9F-CF4C-A723-FB790C21F76D}" type="slidenum">
              <a:rPr lang="en-US"/>
              <a:pPr>
                <a:defRPr/>
              </a:pPr>
              <a:t>‹#›</a:t>
            </a:fld>
            <a:endParaRPr lang="en-US" dirty="0"/>
          </a:p>
        </p:txBody>
      </p:sp>
    </p:spTree>
    <p:extLst>
      <p:ext uri="{BB962C8B-B14F-4D97-AF65-F5344CB8AC3E}">
        <p14:creationId xmlns:p14="http://schemas.microsoft.com/office/powerpoint/2010/main" val="40109451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image" Target="../media/image2.png"/><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theme" Target="../theme/theme2.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7.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image" Target="../media/image2.png"/><Relationship Id="rId5" Type="http://schemas.openxmlformats.org/officeDocument/2006/relationships/theme" Target="../theme/theme3.xml"/><Relationship Id="rId4"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sp>
        <p:nvSpPr>
          <p:cNvPr id="5" name="Footer Placeholder 4">
            <a:extLst>
              <a:ext uri="{FF2B5EF4-FFF2-40B4-BE49-F238E27FC236}">
                <a16:creationId xmlns:a16="http://schemas.microsoft.com/office/drawing/2014/main" id="{AB2FC540-A845-044F-9D08-8CCD18A3A0CE}"/>
              </a:ext>
            </a:extLst>
          </p:cNvPr>
          <p:cNvSpPr>
            <a:spLocks noGrp="1"/>
          </p:cNvSpPr>
          <p:nvPr>
            <p:ph type="ftr" sz="quarter" idx="3"/>
          </p:nvPr>
        </p:nvSpPr>
        <p:spPr>
          <a:xfrm>
            <a:off x="1090613" y="6249988"/>
            <a:ext cx="4462462"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6" name="Slide Number Placeholder 5">
            <a:extLst>
              <a:ext uri="{FF2B5EF4-FFF2-40B4-BE49-F238E27FC236}">
                <a16:creationId xmlns:a16="http://schemas.microsoft.com/office/drawing/2014/main" id="{BE219088-B55D-A741-B8EF-198428D1B898}"/>
              </a:ext>
            </a:extLst>
          </p:cNvPr>
          <p:cNvSpPr>
            <a:spLocks noGrp="1"/>
          </p:cNvSpPr>
          <p:nvPr>
            <p:ph type="sldNum" sz="quarter" idx="4"/>
          </p:nvPr>
        </p:nvSpPr>
        <p:spPr>
          <a:xfrm>
            <a:off x="9105900" y="6249988"/>
            <a:ext cx="28448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rgbClr val="161E2D"/>
                </a:solidFill>
                <a:latin typeface="Arial" panose="020B0604020202020204" pitchFamily="34" charset="0"/>
                <a:cs typeface="Arial" panose="020B0604020202020204" pitchFamily="34" charset="0"/>
              </a:defRPr>
            </a:lvl1pPr>
          </a:lstStyle>
          <a:p>
            <a:pPr>
              <a:defRPr/>
            </a:pPr>
            <a:fld id="{976DA806-159D-F049-A422-2847A28E7037}" type="slidenum">
              <a:rPr lang="en-US"/>
              <a:pPr>
                <a:defRPr/>
              </a:pPr>
              <a:t>‹#›</a:t>
            </a:fld>
            <a:endParaRPr lang="en-US" dirty="0"/>
          </a:p>
        </p:txBody>
      </p:sp>
      <p:pic>
        <p:nvPicPr>
          <p:cNvPr id="1030" name="Graphic 7">
            <a:extLst>
              <a:ext uri="{FF2B5EF4-FFF2-40B4-BE49-F238E27FC236}">
                <a16:creationId xmlns:a16="http://schemas.microsoft.com/office/drawing/2014/main" id="{270E387F-0299-C54E-B0C6-72E0903F7C84}"/>
              </a:ext>
            </a:extLst>
          </p:cNvPr>
          <p:cNvPicPr>
            <a:picLocks noChangeAspect="1" noChangeArrowheads="1"/>
          </p:cNvPicPr>
          <p:nvPr userDrawn="1"/>
        </p:nvPicPr>
        <p:blipFill>
          <a:blip r:embed="rId36">
            <a:extLst>
              <a:ext uri="{28A0092B-C50C-407E-A947-70E740481C1C}">
                <a14:useLocalDpi xmlns:a14="http://schemas.microsoft.com/office/drawing/2010/main" val="0"/>
              </a:ext>
            </a:extLst>
          </a:blip>
          <a:srcRect/>
          <a:stretch>
            <a:fillRect/>
          </a:stretch>
        </p:blipFill>
        <p:spPr bwMode="auto">
          <a:xfrm>
            <a:off x="280988" y="6238875"/>
            <a:ext cx="585787"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a16="http://schemas.microsoft.com/office/drawing/2014/main" id="{AB14B325-37EE-2D47-9D73-848E4457D5C0}"/>
              </a:ext>
            </a:extLst>
          </p:cNvPr>
          <p:cNvCxnSpPr>
            <a:cxnSpLocks/>
          </p:cNvCxnSpPr>
          <p:nvPr userDrawn="1"/>
        </p:nvCxnSpPr>
        <p:spPr>
          <a:xfrm>
            <a:off x="280988" y="6070600"/>
            <a:ext cx="11669712" cy="0"/>
          </a:xfrm>
          <a:prstGeom prst="line">
            <a:avLst/>
          </a:prstGeom>
          <a:ln w="28575">
            <a:solidFill>
              <a:srgbClr val="EAEDED"/>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814"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15" r:id="rId24"/>
    <p:sldLayoutId id="2147483813" r:id="rId25"/>
    <p:sldLayoutId id="2147483802" r:id="rId26"/>
    <p:sldLayoutId id="2147483803" r:id="rId27"/>
    <p:sldLayoutId id="2147483804" r:id="rId28"/>
    <p:sldLayoutId id="2147483805" r:id="rId29"/>
    <p:sldLayoutId id="2147483806" r:id="rId30"/>
    <p:sldLayoutId id="2147483807" r:id="rId31"/>
    <p:sldLayoutId id="2147483808" r:id="rId32"/>
    <p:sldLayoutId id="2147483809" r:id="rId33"/>
    <p:sldLayoutId id="2147483847" r:id="rId34"/>
  </p:sldLayoutIdLst>
  <p:hf hdr="0" dt="0"/>
  <p:txStyles>
    <p:titleStyle>
      <a:lvl1pPr algn="l" rtl="0" eaLnBrk="0" fontAlgn="base" hangingPunct="0">
        <a:lnSpc>
          <a:spcPct val="90000"/>
        </a:lnSpc>
        <a:spcBef>
          <a:spcPct val="0"/>
        </a:spcBef>
        <a:spcAft>
          <a:spcPct val="0"/>
        </a:spcAft>
        <a:defRPr sz="2800" b="1" kern="1200">
          <a:solidFill>
            <a:srgbClr val="161E2D"/>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32F3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EDF12D-761B-1745-A3C1-254733AFF8AE}"/>
              </a:ext>
            </a:extLst>
          </p:cNvPr>
          <p:cNvSpPr>
            <a:spLocks noGrp="1"/>
          </p:cNvSpPr>
          <p:nvPr>
            <p:ph type="title"/>
          </p:nvPr>
        </p:nvSpPr>
        <p:spPr>
          <a:xfrm>
            <a:off x="240941" y="365126"/>
            <a:ext cx="11710118" cy="64427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EB6200A-1580-7B45-8218-D36A8E361C14}"/>
              </a:ext>
            </a:extLst>
          </p:cNvPr>
          <p:cNvSpPr>
            <a:spLocks noGrp="1"/>
          </p:cNvSpPr>
          <p:nvPr>
            <p:ph type="body" idx="1"/>
          </p:nvPr>
        </p:nvSpPr>
        <p:spPr>
          <a:xfrm>
            <a:off x="240941" y="1175657"/>
            <a:ext cx="11710118" cy="472701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10" name="Picture 9">
            <a:extLst>
              <a:ext uri="{FF2B5EF4-FFF2-40B4-BE49-F238E27FC236}">
                <a16:creationId xmlns:a16="http://schemas.microsoft.com/office/drawing/2014/main" id="{2AFDD636-DBF5-B647-9A38-62855FDA7426}"/>
              </a:ext>
            </a:extLst>
          </p:cNvPr>
          <p:cNvPicPr>
            <a:picLocks noChangeAspect="1"/>
          </p:cNvPicPr>
          <p:nvPr userDrawn="1"/>
        </p:nvPicPr>
        <p:blipFill>
          <a:blip r:embed="rId32"/>
          <a:stretch>
            <a:fillRect/>
          </a:stretch>
        </p:blipFill>
        <p:spPr>
          <a:xfrm>
            <a:off x="280698" y="6236057"/>
            <a:ext cx="585392" cy="351235"/>
          </a:xfrm>
          <a:prstGeom prst="rect">
            <a:avLst/>
          </a:prstGeom>
        </p:spPr>
      </p:pic>
      <p:sp>
        <p:nvSpPr>
          <p:cNvPr id="14" name="Slide Number Placeholder 5">
            <a:extLst>
              <a:ext uri="{FF2B5EF4-FFF2-40B4-BE49-F238E27FC236}">
                <a16:creationId xmlns:a16="http://schemas.microsoft.com/office/drawing/2014/main" id="{2D8E3F11-A3CF-3541-AB3B-A9598B4897E6}"/>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cxnSp>
        <p:nvCxnSpPr>
          <p:cNvPr id="16" name="Straight Connector 15">
            <a:extLst>
              <a:ext uri="{FF2B5EF4-FFF2-40B4-BE49-F238E27FC236}">
                <a16:creationId xmlns:a16="http://schemas.microsoft.com/office/drawing/2014/main" id="{10659FC0-6F4E-4743-AB20-9E5DB79D9BB3}"/>
              </a:ext>
            </a:extLst>
          </p:cNvPr>
          <p:cNvCxnSpPr>
            <a:cxnSpLocks/>
          </p:cNvCxnSpPr>
          <p:nvPr userDrawn="1"/>
        </p:nvCxnSpPr>
        <p:spPr>
          <a:xfrm>
            <a:off x="280698" y="6070947"/>
            <a:ext cx="11670360" cy="0"/>
          </a:xfrm>
          <a:prstGeom prst="line">
            <a:avLst/>
          </a:prstGeom>
          <a:ln w="28575">
            <a:solidFill>
              <a:srgbClr val="272F3D"/>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13F649ED-92BB-804A-A4D2-48960466F0C9}"/>
              </a:ext>
            </a:extLst>
          </p:cNvPr>
          <p:cNvSpPr>
            <a:spLocks noGrp="1"/>
          </p:cNvSpPr>
          <p:nvPr>
            <p:ph type="ftr" sz="quarter" idx="3"/>
          </p:nvPr>
        </p:nvSpPr>
        <p:spPr>
          <a:xfrm>
            <a:off x="1184563" y="6229111"/>
            <a:ext cx="5728855" cy="365125"/>
          </a:xfrm>
          <a:prstGeom prst="rect">
            <a:avLst/>
          </a:prstGeom>
        </p:spPr>
        <p:txBody>
          <a:bodyPr vert="horz" lIns="91440" tIns="45720" rIns="91440" bIns="45720" rtlCol="0" anchor="ctr"/>
          <a:lstStyle>
            <a:lvl1pPr algn="l">
              <a:defRPr sz="1200">
                <a:solidFill>
                  <a:schemeClr val="bg1"/>
                </a:solidFill>
                <a:latin typeface="Arial" panose="020B0604020202020204" pitchFamily="34" charset="0"/>
                <a:cs typeface="Arial" panose="020B0604020202020204" pitchFamily="34" charset="0"/>
              </a:defRPr>
            </a:lvl1pPr>
          </a:lstStyle>
          <a:p>
            <a:r>
              <a:rPr lang="en-US"/>
              <a:t>© 2021, Amazon Web Services, Inc. or its affiliates. All rights reserved.</a:t>
            </a:r>
            <a:endParaRPr lang="en-US" dirty="0"/>
          </a:p>
        </p:txBody>
      </p:sp>
      <p:cxnSp>
        <p:nvCxnSpPr>
          <p:cNvPr id="9" name="Straight Connector 8">
            <a:extLst>
              <a:ext uri="{FF2B5EF4-FFF2-40B4-BE49-F238E27FC236}">
                <a16:creationId xmlns:a16="http://schemas.microsoft.com/office/drawing/2014/main" id="{AE147241-93E2-9046-8BF0-6F4B9DB09E9E}"/>
              </a:ext>
            </a:extLst>
          </p:cNvPr>
          <p:cNvCxnSpPr>
            <a:cxnSpLocks/>
          </p:cNvCxnSpPr>
          <p:nvPr userDrawn="1"/>
        </p:nvCxnSpPr>
        <p:spPr>
          <a:xfrm>
            <a:off x="284814" y="6062706"/>
            <a:ext cx="11670360" cy="0"/>
          </a:xfrm>
          <a:prstGeom prst="line">
            <a:avLst/>
          </a:prstGeom>
          <a:ln w="28575">
            <a:solidFill>
              <a:srgbClr val="444D5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40714"/>
      </p:ext>
    </p:extLst>
  </p:cSld>
  <p:clrMap bg1="lt1" tx1="dk1" bg2="lt2" tx2="dk2" accent1="accent1" accent2="accent2" accent3="accent3" accent4="accent4" accent5="accent5" accent6="accent6" hlink="hlink" folHlink="folHlink"/>
  <p:sldLayoutIdLst>
    <p:sldLayoutId id="2147483817" r:id="rId1"/>
    <p:sldLayoutId id="2147483848"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 id="2147483830" r:id="rId15"/>
    <p:sldLayoutId id="2147483844" r:id="rId16"/>
    <p:sldLayoutId id="2147483831" r:id="rId17"/>
    <p:sldLayoutId id="2147483832" r:id="rId18"/>
    <p:sldLayoutId id="2147483833" r:id="rId19"/>
    <p:sldLayoutId id="2147483834" r:id="rId20"/>
    <p:sldLayoutId id="2147483835" r:id="rId21"/>
    <p:sldLayoutId id="2147483843" r:id="rId22"/>
    <p:sldLayoutId id="2147483836" r:id="rId23"/>
    <p:sldLayoutId id="2147483837" r:id="rId24"/>
    <p:sldLayoutId id="2147483838" r:id="rId25"/>
    <p:sldLayoutId id="2147483839" r:id="rId26"/>
    <p:sldLayoutId id="2147483840" r:id="rId27"/>
    <p:sldLayoutId id="2147483841" r:id="rId28"/>
    <p:sldLayoutId id="2147483842" r:id="rId29"/>
    <p:sldLayoutId id="2147483846" r:id="rId30"/>
  </p:sldLayoutIdLst>
  <p:hf hdr="0" dt="0"/>
  <p:txStyles>
    <p:titleStyle>
      <a:lvl1pPr algn="l" defTabSz="914400" rtl="0" eaLnBrk="1" latinLnBrk="0" hangingPunct="1">
        <a:lnSpc>
          <a:spcPct val="90000"/>
        </a:lnSpc>
        <a:spcBef>
          <a:spcPct val="0"/>
        </a:spcBef>
        <a:buNone/>
        <a:defRPr sz="2800" b="1" i="0" kern="1200">
          <a:solidFill>
            <a:schemeClr val="bg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61E2D"/>
        </a:solidFill>
        <a:effectLst/>
      </p:bgPr>
    </p:bg>
    <p:spTree>
      <p:nvGrpSpPr>
        <p:cNvPr id="1" name=""/>
        <p:cNvGrpSpPr/>
        <p:nvPr/>
      </p:nvGrpSpPr>
      <p:grpSpPr>
        <a:xfrm>
          <a:off x="0" y="0"/>
          <a:ext cx="0" cy="0"/>
          <a:chOff x="0" y="0"/>
          <a:chExt cx="0" cy="0"/>
        </a:xfrm>
      </p:grpSpPr>
      <p:sp>
        <p:nvSpPr>
          <p:cNvPr id="32770" name="Title Placeholder 1">
            <a:extLst>
              <a:ext uri="{FF2B5EF4-FFF2-40B4-BE49-F238E27FC236}">
                <a16:creationId xmlns:a16="http://schemas.microsoft.com/office/drawing/2014/main" id="{B1A3942D-1AFD-6643-9EF9-A7EDC1B61409}"/>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2771" name="Text Placeholder 2">
            <a:extLst>
              <a:ext uri="{FF2B5EF4-FFF2-40B4-BE49-F238E27FC236}">
                <a16:creationId xmlns:a16="http://schemas.microsoft.com/office/drawing/2014/main" id="{F18769AE-E149-8245-9CDD-EFE62AC778F0}"/>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pic>
        <p:nvPicPr>
          <p:cNvPr id="32772" name="Picture 9">
            <a:extLst>
              <a:ext uri="{FF2B5EF4-FFF2-40B4-BE49-F238E27FC236}">
                <a16:creationId xmlns:a16="http://schemas.microsoft.com/office/drawing/2014/main" id="{5D7ED5E0-45B4-E34D-9338-E67C4E384D5D}"/>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80988" y="6235700"/>
            <a:ext cx="585787"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5">
            <a:extLst>
              <a:ext uri="{FF2B5EF4-FFF2-40B4-BE49-F238E27FC236}">
                <a16:creationId xmlns:a16="http://schemas.microsoft.com/office/drawing/2014/main" id="{2D8E3F11-A3CF-3541-AB3B-A9598B4897E6}"/>
              </a:ext>
            </a:extLst>
          </p:cNvPr>
          <p:cNvSpPr>
            <a:spLocks noGrp="1"/>
          </p:cNvSpPr>
          <p:nvPr>
            <p:ph type="sldNum" sz="quarter" idx="4"/>
          </p:nvPr>
        </p:nvSpPr>
        <p:spPr>
          <a:xfrm>
            <a:off x="9105900" y="6249988"/>
            <a:ext cx="28448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pPr>
              <a:defRPr/>
            </a:pPr>
            <a:fld id="{01736118-7C22-AC4B-89A0-1C2A0C68177D}" type="slidenum">
              <a:rPr lang="en-US"/>
              <a:pPr>
                <a:defRPr/>
              </a:pPr>
              <a:t>‹#›</a:t>
            </a:fld>
            <a:endParaRPr lang="en-US" dirty="0"/>
          </a:p>
        </p:txBody>
      </p:sp>
      <p:cxnSp>
        <p:nvCxnSpPr>
          <p:cNvPr id="16" name="Straight Connector 15">
            <a:extLst>
              <a:ext uri="{FF2B5EF4-FFF2-40B4-BE49-F238E27FC236}">
                <a16:creationId xmlns:a16="http://schemas.microsoft.com/office/drawing/2014/main" id="{10659FC0-6F4E-4743-AB20-9E5DB79D9BB3}"/>
              </a:ext>
            </a:extLst>
          </p:cNvPr>
          <p:cNvCxnSpPr>
            <a:cxnSpLocks/>
          </p:cNvCxnSpPr>
          <p:nvPr userDrawn="1"/>
        </p:nvCxnSpPr>
        <p:spPr>
          <a:xfrm>
            <a:off x="280988" y="6070600"/>
            <a:ext cx="11669712" cy="0"/>
          </a:xfrm>
          <a:prstGeom prst="line">
            <a:avLst/>
          </a:prstGeom>
          <a:ln w="28575">
            <a:solidFill>
              <a:srgbClr val="272F3D"/>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13F649ED-92BB-804A-A4D2-48960466F0C9}"/>
              </a:ext>
            </a:extLst>
          </p:cNvPr>
          <p:cNvSpPr>
            <a:spLocks noGrp="1"/>
          </p:cNvSpPr>
          <p:nvPr>
            <p:ph type="ftr" sz="quarter" idx="3"/>
          </p:nvPr>
        </p:nvSpPr>
        <p:spPr>
          <a:xfrm>
            <a:off x="1184275" y="6229350"/>
            <a:ext cx="5729288"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Tree>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45" r:id="rId4"/>
  </p:sldLayoutIdLst>
  <p:hf hdr="0" dt="0"/>
  <p:txStyles>
    <p:titleStyle>
      <a:lvl1pPr algn="l" rtl="0" eaLnBrk="0" fontAlgn="base" hangingPunct="0">
        <a:lnSpc>
          <a:spcPct val="90000"/>
        </a:lnSpc>
        <a:spcBef>
          <a:spcPct val="0"/>
        </a:spcBef>
        <a:spcAft>
          <a:spcPct val="0"/>
        </a:spcAft>
        <a:defRPr sz="2800" b="1" kern="1200">
          <a:solidFill>
            <a:schemeClr val="bg1"/>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9pPr>
    </p:titleStyle>
    <p:bodyStyle>
      <a:lvl1pPr algn="l" rtl="0" eaLnBrk="0" fontAlgn="base" hangingPunct="0">
        <a:lnSpc>
          <a:spcPct val="90000"/>
        </a:lnSpc>
        <a:spcBef>
          <a:spcPts val="1000"/>
        </a:spcBef>
        <a:spcAft>
          <a:spcPct val="0"/>
        </a:spcAft>
        <a:buFont typeface="Arial" panose="020B0604020202020204" pitchFamily="34" charset="0"/>
        <a:defRPr sz="24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chemeClr val="bg1"/>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chemeClr val="bg1"/>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chemeClr val="bg1"/>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21.svg"/><Relationship Id="rId3" Type="http://schemas.openxmlformats.org/officeDocument/2006/relationships/image" Target="../media/image13.svg"/><Relationship Id="rId7" Type="http://schemas.openxmlformats.org/officeDocument/2006/relationships/image" Target="../media/image17.svg"/><Relationship Id="rId12"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46.xml"/><Relationship Id="rId6" Type="http://schemas.openxmlformats.org/officeDocument/2006/relationships/image" Target="../media/image16.png"/><Relationship Id="rId11" Type="http://schemas.openxmlformats.org/officeDocument/2006/relationships/image" Target="../media/image19.svg"/><Relationship Id="rId5" Type="http://schemas.openxmlformats.org/officeDocument/2006/relationships/image" Target="../media/image15.svg"/><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11.svg"/></Relationships>
</file>

<file path=ppt/slides/_rels/slide100.xml.rels><?xml version="1.0" encoding="UTF-8" standalone="yes"?>
<Relationships xmlns="http://schemas.openxmlformats.org/package/2006/relationships"><Relationship Id="rId8" Type="http://schemas.openxmlformats.org/officeDocument/2006/relationships/image" Target="../media/image801.png"/><Relationship Id="rId3" Type="http://schemas.openxmlformats.org/officeDocument/2006/relationships/image" Target="../media/image796.svg"/><Relationship Id="rId7" Type="http://schemas.openxmlformats.org/officeDocument/2006/relationships/image" Target="../media/image800.svg"/><Relationship Id="rId2" Type="http://schemas.openxmlformats.org/officeDocument/2006/relationships/image" Target="../media/image795.png"/><Relationship Id="rId1" Type="http://schemas.openxmlformats.org/officeDocument/2006/relationships/slideLayout" Target="../slideLayouts/slideLayout59.xml"/><Relationship Id="rId6" Type="http://schemas.openxmlformats.org/officeDocument/2006/relationships/image" Target="../media/image799.png"/><Relationship Id="rId11" Type="http://schemas.openxmlformats.org/officeDocument/2006/relationships/image" Target="../media/image804.svg"/><Relationship Id="rId5" Type="http://schemas.openxmlformats.org/officeDocument/2006/relationships/image" Target="../media/image798.svg"/><Relationship Id="rId10" Type="http://schemas.openxmlformats.org/officeDocument/2006/relationships/image" Target="../media/image803.png"/><Relationship Id="rId4" Type="http://schemas.openxmlformats.org/officeDocument/2006/relationships/image" Target="../media/image797.png"/><Relationship Id="rId9" Type="http://schemas.openxmlformats.org/officeDocument/2006/relationships/image" Target="../media/image802.svg"/></Relationships>
</file>

<file path=ppt/slides/_rels/slide101.xml.rels><?xml version="1.0" encoding="UTF-8" standalone="yes"?>
<Relationships xmlns="http://schemas.openxmlformats.org/package/2006/relationships"><Relationship Id="rId2" Type="http://schemas.openxmlformats.org/officeDocument/2006/relationships/image" Target="../media/image805.png"/><Relationship Id="rId1" Type="http://schemas.openxmlformats.org/officeDocument/2006/relationships/slideLayout" Target="../slideLayouts/slideLayout40.xml"/></Relationships>
</file>

<file path=ppt/slides/_rels/slide102.xml.rels><?xml version="1.0" encoding="UTF-8" standalone="yes"?>
<Relationships xmlns="http://schemas.openxmlformats.org/package/2006/relationships"><Relationship Id="rId8" Type="http://schemas.openxmlformats.org/officeDocument/2006/relationships/image" Target="../media/image812.png"/><Relationship Id="rId13" Type="http://schemas.openxmlformats.org/officeDocument/2006/relationships/image" Target="../media/image817.svg"/><Relationship Id="rId18" Type="http://schemas.openxmlformats.org/officeDocument/2006/relationships/image" Target="../media/image822.png"/><Relationship Id="rId3" Type="http://schemas.openxmlformats.org/officeDocument/2006/relationships/image" Target="../media/image807.svg"/><Relationship Id="rId21" Type="http://schemas.openxmlformats.org/officeDocument/2006/relationships/image" Target="../media/image825.svg"/><Relationship Id="rId7" Type="http://schemas.openxmlformats.org/officeDocument/2006/relationships/image" Target="../media/image811.png"/><Relationship Id="rId12" Type="http://schemas.openxmlformats.org/officeDocument/2006/relationships/image" Target="../media/image816.png"/><Relationship Id="rId17" Type="http://schemas.openxmlformats.org/officeDocument/2006/relationships/image" Target="../media/image821.svg"/><Relationship Id="rId2" Type="http://schemas.openxmlformats.org/officeDocument/2006/relationships/image" Target="../media/image806.png"/><Relationship Id="rId16" Type="http://schemas.openxmlformats.org/officeDocument/2006/relationships/image" Target="../media/image820.png"/><Relationship Id="rId20" Type="http://schemas.openxmlformats.org/officeDocument/2006/relationships/image" Target="../media/image824.png"/><Relationship Id="rId1" Type="http://schemas.openxmlformats.org/officeDocument/2006/relationships/slideLayout" Target="../slideLayouts/slideLayout51.xml"/><Relationship Id="rId6" Type="http://schemas.openxmlformats.org/officeDocument/2006/relationships/image" Target="../media/image810.png"/><Relationship Id="rId11" Type="http://schemas.openxmlformats.org/officeDocument/2006/relationships/image" Target="../media/image815.svg"/><Relationship Id="rId5" Type="http://schemas.openxmlformats.org/officeDocument/2006/relationships/image" Target="../media/image809.png"/><Relationship Id="rId15" Type="http://schemas.openxmlformats.org/officeDocument/2006/relationships/image" Target="../media/image819.svg"/><Relationship Id="rId23" Type="http://schemas.openxmlformats.org/officeDocument/2006/relationships/image" Target="../media/image827.svg"/><Relationship Id="rId10" Type="http://schemas.openxmlformats.org/officeDocument/2006/relationships/image" Target="../media/image814.png"/><Relationship Id="rId19" Type="http://schemas.openxmlformats.org/officeDocument/2006/relationships/image" Target="../media/image823.svg"/><Relationship Id="rId4" Type="http://schemas.openxmlformats.org/officeDocument/2006/relationships/image" Target="../media/image808.png"/><Relationship Id="rId9" Type="http://schemas.openxmlformats.org/officeDocument/2006/relationships/image" Target="../media/image813.svg"/><Relationship Id="rId14" Type="http://schemas.openxmlformats.org/officeDocument/2006/relationships/image" Target="../media/image818.png"/><Relationship Id="rId22" Type="http://schemas.openxmlformats.org/officeDocument/2006/relationships/image" Target="../media/image826.png"/></Relationships>
</file>

<file path=ppt/slides/_rels/slide103.xml.rels><?xml version="1.0" encoding="UTF-8" standalone="yes"?>
<Relationships xmlns="http://schemas.openxmlformats.org/package/2006/relationships"><Relationship Id="rId8" Type="http://schemas.openxmlformats.org/officeDocument/2006/relationships/image" Target="../media/image834.png"/><Relationship Id="rId3" Type="http://schemas.openxmlformats.org/officeDocument/2006/relationships/image" Target="../media/image829.png"/><Relationship Id="rId7" Type="http://schemas.openxmlformats.org/officeDocument/2006/relationships/image" Target="../media/image833.svg"/><Relationship Id="rId2" Type="http://schemas.openxmlformats.org/officeDocument/2006/relationships/image" Target="../media/image828.png"/><Relationship Id="rId1" Type="http://schemas.openxmlformats.org/officeDocument/2006/relationships/slideLayout" Target="../slideLayouts/slideLayout51.xml"/><Relationship Id="rId6" Type="http://schemas.openxmlformats.org/officeDocument/2006/relationships/image" Target="../media/image832.png"/><Relationship Id="rId5" Type="http://schemas.openxmlformats.org/officeDocument/2006/relationships/image" Target="../media/image831.svg"/><Relationship Id="rId4" Type="http://schemas.openxmlformats.org/officeDocument/2006/relationships/image" Target="../media/image830.png"/><Relationship Id="rId9" Type="http://schemas.openxmlformats.org/officeDocument/2006/relationships/image" Target="../media/image835.png"/></Relationships>
</file>

<file path=ppt/slides/_rels/slide104.xml.rels><?xml version="1.0" encoding="UTF-8" standalone="yes"?>
<Relationships xmlns="http://schemas.openxmlformats.org/package/2006/relationships"><Relationship Id="rId8" Type="http://schemas.openxmlformats.org/officeDocument/2006/relationships/image" Target="../media/image842.svg"/><Relationship Id="rId13" Type="http://schemas.openxmlformats.org/officeDocument/2006/relationships/image" Target="../media/image847.png"/><Relationship Id="rId18" Type="http://schemas.openxmlformats.org/officeDocument/2006/relationships/image" Target="../media/image852.svg"/><Relationship Id="rId3" Type="http://schemas.openxmlformats.org/officeDocument/2006/relationships/image" Target="../media/image837.png"/><Relationship Id="rId7" Type="http://schemas.openxmlformats.org/officeDocument/2006/relationships/image" Target="../media/image841.png"/><Relationship Id="rId12" Type="http://schemas.openxmlformats.org/officeDocument/2006/relationships/image" Target="../media/image846.svg"/><Relationship Id="rId17" Type="http://schemas.openxmlformats.org/officeDocument/2006/relationships/image" Target="../media/image851.png"/><Relationship Id="rId2" Type="http://schemas.openxmlformats.org/officeDocument/2006/relationships/image" Target="../media/image836.png"/><Relationship Id="rId16" Type="http://schemas.openxmlformats.org/officeDocument/2006/relationships/image" Target="../media/image850.svg"/><Relationship Id="rId1" Type="http://schemas.openxmlformats.org/officeDocument/2006/relationships/slideLayout" Target="../slideLayouts/slideLayout51.xml"/><Relationship Id="rId6" Type="http://schemas.openxmlformats.org/officeDocument/2006/relationships/image" Target="../media/image840.svg"/><Relationship Id="rId11" Type="http://schemas.openxmlformats.org/officeDocument/2006/relationships/image" Target="../media/image845.png"/><Relationship Id="rId5" Type="http://schemas.openxmlformats.org/officeDocument/2006/relationships/image" Target="../media/image839.png"/><Relationship Id="rId15" Type="http://schemas.openxmlformats.org/officeDocument/2006/relationships/image" Target="../media/image849.png"/><Relationship Id="rId10" Type="http://schemas.openxmlformats.org/officeDocument/2006/relationships/image" Target="../media/image844.svg"/><Relationship Id="rId19" Type="http://schemas.openxmlformats.org/officeDocument/2006/relationships/image" Target="../media/image853.png"/><Relationship Id="rId4" Type="http://schemas.openxmlformats.org/officeDocument/2006/relationships/image" Target="../media/image838.svg"/><Relationship Id="rId9" Type="http://schemas.openxmlformats.org/officeDocument/2006/relationships/image" Target="../media/image843.png"/><Relationship Id="rId14" Type="http://schemas.openxmlformats.org/officeDocument/2006/relationships/image" Target="../media/image848.svg"/></Relationships>
</file>

<file path=ppt/slides/_rels/slide105.xml.rels><?xml version="1.0" encoding="UTF-8" standalone="yes"?>
<Relationships xmlns="http://schemas.openxmlformats.org/package/2006/relationships"><Relationship Id="rId8" Type="http://schemas.openxmlformats.org/officeDocument/2006/relationships/image" Target="../media/image860.png"/><Relationship Id="rId13" Type="http://schemas.openxmlformats.org/officeDocument/2006/relationships/image" Target="../media/image865.svg"/><Relationship Id="rId18" Type="http://schemas.openxmlformats.org/officeDocument/2006/relationships/image" Target="../media/image870.png"/><Relationship Id="rId3" Type="http://schemas.openxmlformats.org/officeDocument/2006/relationships/image" Target="../media/image855.png"/><Relationship Id="rId21" Type="http://schemas.openxmlformats.org/officeDocument/2006/relationships/image" Target="../media/image873.svg"/><Relationship Id="rId7" Type="http://schemas.openxmlformats.org/officeDocument/2006/relationships/image" Target="../media/image859.svg"/><Relationship Id="rId12" Type="http://schemas.openxmlformats.org/officeDocument/2006/relationships/image" Target="../media/image864.png"/><Relationship Id="rId17" Type="http://schemas.openxmlformats.org/officeDocument/2006/relationships/image" Target="../media/image869.svg"/><Relationship Id="rId2" Type="http://schemas.openxmlformats.org/officeDocument/2006/relationships/image" Target="../media/image854.png"/><Relationship Id="rId16" Type="http://schemas.openxmlformats.org/officeDocument/2006/relationships/image" Target="../media/image868.png"/><Relationship Id="rId20" Type="http://schemas.openxmlformats.org/officeDocument/2006/relationships/image" Target="../media/image872.png"/><Relationship Id="rId1" Type="http://schemas.openxmlformats.org/officeDocument/2006/relationships/slideLayout" Target="../slideLayouts/slideLayout51.xml"/><Relationship Id="rId6" Type="http://schemas.openxmlformats.org/officeDocument/2006/relationships/image" Target="../media/image858.png"/><Relationship Id="rId11" Type="http://schemas.openxmlformats.org/officeDocument/2006/relationships/image" Target="../media/image863.svg"/><Relationship Id="rId5" Type="http://schemas.openxmlformats.org/officeDocument/2006/relationships/image" Target="../media/image857.svg"/><Relationship Id="rId15" Type="http://schemas.openxmlformats.org/officeDocument/2006/relationships/image" Target="../media/image867.svg"/><Relationship Id="rId10" Type="http://schemas.openxmlformats.org/officeDocument/2006/relationships/image" Target="../media/image862.png"/><Relationship Id="rId19" Type="http://schemas.openxmlformats.org/officeDocument/2006/relationships/image" Target="../media/image871.svg"/><Relationship Id="rId4" Type="http://schemas.openxmlformats.org/officeDocument/2006/relationships/image" Target="../media/image856.png"/><Relationship Id="rId9" Type="http://schemas.openxmlformats.org/officeDocument/2006/relationships/image" Target="../media/image861.svg"/><Relationship Id="rId14" Type="http://schemas.openxmlformats.org/officeDocument/2006/relationships/image" Target="../media/image866.png"/></Relationships>
</file>

<file path=ppt/slides/_rels/slide106.xml.rels><?xml version="1.0" encoding="UTF-8" standalone="yes"?>
<Relationships xmlns="http://schemas.openxmlformats.org/package/2006/relationships"><Relationship Id="rId8" Type="http://schemas.openxmlformats.org/officeDocument/2006/relationships/image" Target="../media/image880.svg"/><Relationship Id="rId13" Type="http://schemas.openxmlformats.org/officeDocument/2006/relationships/image" Target="../media/image885.png"/><Relationship Id="rId3" Type="http://schemas.openxmlformats.org/officeDocument/2006/relationships/image" Target="../media/image875.png"/><Relationship Id="rId7" Type="http://schemas.openxmlformats.org/officeDocument/2006/relationships/image" Target="../media/image879.png"/><Relationship Id="rId12" Type="http://schemas.openxmlformats.org/officeDocument/2006/relationships/image" Target="../media/image884.svg"/><Relationship Id="rId2" Type="http://schemas.openxmlformats.org/officeDocument/2006/relationships/image" Target="../media/image874.png"/><Relationship Id="rId1" Type="http://schemas.openxmlformats.org/officeDocument/2006/relationships/slideLayout" Target="../slideLayouts/slideLayout51.xml"/><Relationship Id="rId6" Type="http://schemas.openxmlformats.org/officeDocument/2006/relationships/image" Target="../media/image878.svg"/><Relationship Id="rId11" Type="http://schemas.openxmlformats.org/officeDocument/2006/relationships/image" Target="../media/image883.png"/><Relationship Id="rId5" Type="http://schemas.openxmlformats.org/officeDocument/2006/relationships/image" Target="../media/image877.png"/><Relationship Id="rId10" Type="http://schemas.openxmlformats.org/officeDocument/2006/relationships/image" Target="../media/image882.svg"/><Relationship Id="rId4" Type="http://schemas.openxmlformats.org/officeDocument/2006/relationships/image" Target="../media/image876.png"/><Relationship Id="rId9" Type="http://schemas.openxmlformats.org/officeDocument/2006/relationships/image" Target="../media/image881.png"/><Relationship Id="rId14" Type="http://schemas.openxmlformats.org/officeDocument/2006/relationships/image" Target="../media/image886.svg"/></Relationships>
</file>

<file path=ppt/slides/_rels/slide107.xml.rels><?xml version="1.0" encoding="UTF-8" standalone="yes"?>
<Relationships xmlns="http://schemas.openxmlformats.org/package/2006/relationships"><Relationship Id="rId8" Type="http://schemas.openxmlformats.org/officeDocument/2006/relationships/image" Target="../media/image893.png"/><Relationship Id="rId3" Type="http://schemas.openxmlformats.org/officeDocument/2006/relationships/image" Target="../media/image888.png"/><Relationship Id="rId7" Type="http://schemas.openxmlformats.org/officeDocument/2006/relationships/image" Target="../media/image892.svg"/><Relationship Id="rId2" Type="http://schemas.openxmlformats.org/officeDocument/2006/relationships/image" Target="../media/image887.png"/><Relationship Id="rId1" Type="http://schemas.openxmlformats.org/officeDocument/2006/relationships/slideLayout" Target="../slideLayouts/slideLayout51.xml"/><Relationship Id="rId6" Type="http://schemas.openxmlformats.org/officeDocument/2006/relationships/image" Target="../media/image891.png"/><Relationship Id="rId11" Type="http://schemas.openxmlformats.org/officeDocument/2006/relationships/image" Target="../media/image896.svg"/><Relationship Id="rId5" Type="http://schemas.openxmlformats.org/officeDocument/2006/relationships/image" Target="../media/image890.png"/><Relationship Id="rId10" Type="http://schemas.openxmlformats.org/officeDocument/2006/relationships/image" Target="../media/image895.png"/><Relationship Id="rId4" Type="http://schemas.openxmlformats.org/officeDocument/2006/relationships/image" Target="../media/image889.png"/><Relationship Id="rId9" Type="http://schemas.openxmlformats.org/officeDocument/2006/relationships/image" Target="../media/image894.svg"/></Relationships>
</file>

<file path=ppt/slides/_rels/slide108.xml.rels><?xml version="1.0" encoding="UTF-8" standalone="yes"?>
<Relationships xmlns="http://schemas.openxmlformats.org/package/2006/relationships"><Relationship Id="rId8" Type="http://schemas.openxmlformats.org/officeDocument/2006/relationships/image" Target="../media/image902.svg"/><Relationship Id="rId3" Type="http://schemas.openxmlformats.org/officeDocument/2006/relationships/image" Target="../media/image897.png"/><Relationship Id="rId7" Type="http://schemas.openxmlformats.org/officeDocument/2006/relationships/image" Target="../media/image901.png"/><Relationship Id="rId2" Type="http://schemas.openxmlformats.org/officeDocument/2006/relationships/notesSlide" Target="../notesSlides/notesSlide8.xml"/><Relationship Id="rId1" Type="http://schemas.openxmlformats.org/officeDocument/2006/relationships/slideLayout" Target="../slideLayouts/slideLayout51.xml"/><Relationship Id="rId6" Type="http://schemas.openxmlformats.org/officeDocument/2006/relationships/image" Target="../media/image900.svg"/><Relationship Id="rId5" Type="http://schemas.openxmlformats.org/officeDocument/2006/relationships/image" Target="../media/image899.png"/><Relationship Id="rId10" Type="http://schemas.openxmlformats.org/officeDocument/2006/relationships/image" Target="../media/image904.svg"/><Relationship Id="rId4" Type="http://schemas.openxmlformats.org/officeDocument/2006/relationships/image" Target="../media/image898.svg"/><Relationship Id="rId9" Type="http://schemas.openxmlformats.org/officeDocument/2006/relationships/image" Target="../media/image903.png"/></Relationships>
</file>

<file path=ppt/slides/_rels/slide109.xml.rels><?xml version="1.0" encoding="UTF-8" standalone="yes"?>
<Relationships xmlns="http://schemas.openxmlformats.org/package/2006/relationships"><Relationship Id="rId3" Type="http://schemas.openxmlformats.org/officeDocument/2006/relationships/image" Target="../media/image905.png"/><Relationship Id="rId2" Type="http://schemas.openxmlformats.org/officeDocument/2006/relationships/notesSlide" Target="../notesSlides/notesSlide9.xml"/><Relationship Id="rId1" Type="http://schemas.openxmlformats.org/officeDocument/2006/relationships/slideLayout" Target="../slideLayouts/slideLayout51.xml"/><Relationship Id="rId6" Type="http://schemas.openxmlformats.org/officeDocument/2006/relationships/image" Target="../media/image908.svg"/><Relationship Id="rId5" Type="http://schemas.openxmlformats.org/officeDocument/2006/relationships/image" Target="../media/image907.png"/><Relationship Id="rId4" Type="http://schemas.openxmlformats.org/officeDocument/2006/relationships/image" Target="../media/image90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10.xml.rels><?xml version="1.0" encoding="UTF-8" standalone="yes"?>
<Relationships xmlns="http://schemas.openxmlformats.org/package/2006/relationships"><Relationship Id="rId2" Type="http://schemas.openxmlformats.org/officeDocument/2006/relationships/image" Target="../media/image909.png"/><Relationship Id="rId1" Type="http://schemas.openxmlformats.org/officeDocument/2006/relationships/slideLayout" Target="../slideLayouts/slideLayout42.xml"/></Relationships>
</file>

<file path=ppt/slides/_rels/slide111.xml.rels><?xml version="1.0" encoding="UTF-8" standalone="yes"?>
<Relationships xmlns="http://schemas.openxmlformats.org/package/2006/relationships"><Relationship Id="rId3" Type="http://schemas.openxmlformats.org/officeDocument/2006/relationships/image" Target="../media/image911.png"/><Relationship Id="rId7" Type="http://schemas.openxmlformats.org/officeDocument/2006/relationships/image" Target="../media/image915.svg"/><Relationship Id="rId2" Type="http://schemas.openxmlformats.org/officeDocument/2006/relationships/image" Target="../media/image910.png"/><Relationship Id="rId1" Type="http://schemas.openxmlformats.org/officeDocument/2006/relationships/slideLayout" Target="../slideLayouts/slideLayout54.xml"/><Relationship Id="rId6" Type="http://schemas.openxmlformats.org/officeDocument/2006/relationships/image" Target="../media/image914.png"/><Relationship Id="rId5" Type="http://schemas.openxmlformats.org/officeDocument/2006/relationships/image" Target="../media/image913.png"/><Relationship Id="rId4" Type="http://schemas.openxmlformats.org/officeDocument/2006/relationships/image" Target="../media/image912.png"/></Relationships>
</file>

<file path=ppt/slides/_rels/slide112.xml.rels><?xml version="1.0" encoding="UTF-8" standalone="yes"?>
<Relationships xmlns="http://schemas.openxmlformats.org/package/2006/relationships"><Relationship Id="rId3" Type="http://schemas.openxmlformats.org/officeDocument/2006/relationships/image" Target="../media/image917.png"/><Relationship Id="rId2" Type="http://schemas.openxmlformats.org/officeDocument/2006/relationships/image" Target="../media/image916.png"/><Relationship Id="rId1" Type="http://schemas.openxmlformats.org/officeDocument/2006/relationships/slideLayout" Target="../slideLayouts/slideLayout54.xml"/><Relationship Id="rId5" Type="http://schemas.openxmlformats.org/officeDocument/2006/relationships/image" Target="../media/image919.png"/><Relationship Id="rId4" Type="http://schemas.openxmlformats.org/officeDocument/2006/relationships/image" Target="../media/image918.png"/></Relationships>
</file>

<file path=ppt/slides/_rels/slide113.xml.rels><?xml version="1.0" encoding="UTF-8" standalone="yes"?>
<Relationships xmlns="http://schemas.openxmlformats.org/package/2006/relationships"><Relationship Id="rId2" Type="http://schemas.openxmlformats.org/officeDocument/2006/relationships/image" Target="../media/image920.png"/><Relationship Id="rId1" Type="http://schemas.openxmlformats.org/officeDocument/2006/relationships/slideLayout" Target="../slideLayouts/slideLayout54.xml"/></Relationships>
</file>

<file path=ppt/slides/_rels/slide114.xml.rels><?xml version="1.0" encoding="UTF-8" standalone="yes"?>
<Relationships xmlns="http://schemas.openxmlformats.org/package/2006/relationships"><Relationship Id="rId3" Type="http://schemas.openxmlformats.org/officeDocument/2006/relationships/image" Target="../media/image921.png"/><Relationship Id="rId2" Type="http://schemas.openxmlformats.org/officeDocument/2006/relationships/image" Target="../media/image920.png"/><Relationship Id="rId1" Type="http://schemas.openxmlformats.org/officeDocument/2006/relationships/slideLayout" Target="../slideLayouts/slideLayout54.xml"/><Relationship Id="rId6" Type="http://schemas.openxmlformats.org/officeDocument/2006/relationships/image" Target="../media/image924.svg"/><Relationship Id="rId5" Type="http://schemas.openxmlformats.org/officeDocument/2006/relationships/image" Target="../media/image923.png"/><Relationship Id="rId4" Type="http://schemas.openxmlformats.org/officeDocument/2006/relationships/image" Target="../media/image922.png"/></Relationships>
</file>

<file path=ppt/slides/_rels/slide115.xml.rels><?xml version="1.0" encoding="UTF-8" standalone="yes"?>
<Relationships xmlns="http://schemas.openxmlformats.org/package/2006/relationships"><Relationship Id="rId2" Type="http://schemas.openxmlformats.org/officeDocument/2006/relationships/image" Target="../media/image925.png"/><Relationship Id="rId1" Type="http://schemas.openxmlformats.org/officeDocument/2006/relationships/slideLayout" Target="../slideLayouts/slideLayout45.xml"/></Relationships>
</file>

<file path=ppt/slides/_rels/slide116.xml.rels><?xml version="1.0" encoding="UTF-8" standalone="yes"?>
<Relationships xmlns="http://schemas.openxmlformats.org/package/2006/relationships"><Relationship Id="rId8" Type="http://schemas.openxmlformats.org/officeDocument/2006/relationships/image" Target="../media/image932.png"/><Relationship Id="rId13" Type="http://schemas.openxmlformats.org/officeDocument/2006/relationships/image" Target="../media/image937.svg"/><Relationship Id="rId3" Type="http://schemas.openxmlformats.org/officeDocument/2006/relationships/image" Target="../media/image927.png"/><Relationship Id="rId7" Type="http://schemas.openxmlformats.org/officeDocument/2006/relationships/image" Target="../media/image931.png"/><Relationship Id="rId12" Type="http://schemas.openxmlformats.org/officeDocument/2006/relationships/image" Target="../media/image936.png"/><Relationship Id="rId2" Type="http://schemas.openxmlformats.org/officeDocument/2006/relationships/image" Target="../media/image926.png"/><Relationship Id="rId1" Type="http://schemas.openxmlformats.org/officeDocument/2006/relationships/slideLayout" Target="../slideLayouts/slideLayout59.xml"/><Relationship Id="rId6" Type="http://schemas.openxmlformats.org/officeDocument/2006/relationships/image" Target="../media/image930.svg"/><Relationship Id="rId11" Type="http://schemas.openxmlformats.org/officeDocument/2006/relationships/image" Target="../media/image935.svg"/><Relationship Id="rId5" Type="http://schemas.openxmlformats.org/officeDocument/2006/relationships/image" Target="../media/image929.png"/><Relationship Id="rId10" Type="http://schemas.openxmlformats.org/officeDocument/2006/relationships/image" Target="../media/image934.png"/><Relationship Id="rId4" Type="http://schemas.openxmlformats.org/officeDocument/2006/relationships/image" Target="../media/image928.png"/><Relationship Id="rId9" Type="http://schemas.openxmlformats.org/officeDocument/2006/relationships/image" Target="../media/image933.svg"/></Relationships>
</file>

<file path=ppt/slides/_rels/slide117.xml.rels><?xml version="1.0" encoding="UTF-8" standalone="yes"?>
<Relationships xmlns="http://schemas.openxmlformats.org/package/2006/relationships"><Relationship Id="rId3" Type="http://schemas.openxmlformats.org/officeDocument/2006/relationships/image" Target="../media/image939.png"/><Relationship Id="rId2" Type="http://schemas.openxmlformats.org/officeDocument/2006/relationships/image" Target="../media/image938.png"/><Relationship Id="rId1" Type="http://schemas.openxmlformats.org/officeDocument/2006/relationships/slideLayout" Target="../slideLayouts/slideLayout59.xml"/><Relationship Id="rId5" Type="http://schemas.openxmlformats.org/officeDocument/2006/relationships/image" Target="../media/image941.svg"/><Relationship Id="rId4" Type="http://schemas.openxmlformats.org/officeDocument/2006/relationships/image" Target="../media/image940.png"/></Relationships>
</file>

<file path=ppt/slides/_rels/slide118.xml.rels><?xml version="1.0" encoding="UTF-8" standalone="yes"?>
<Relationships xmlns="http://schemas.openxmlformats.org/package/2006/relationships"><Relationship Id="rId2" Type="http://schemas.openxmlformats.org/officeDocument/2006/relationships/image" Target="../media/image942.png"/><Relationship Id="rId1" Type="http://schemas.openxmlformats.org/officeDocument/2006/relationships/slideLayout" Target="../slideLayouts/slideLayout39.xml"/></Relationships>
</file>

<file path=ppt/slides/_rels/slide119.xml.rels><?xml version="1.0" encoding="UTF-8" standalone="yes"?>
<Relationships xmlns="http://schemas.openxmlformats.org/package/2006/relationships"><Relationship Id="rId8" Type="http://schemas.openxmlformats.org/officeDocument/2006/relationships/image" Target="../media/image949.svg"/><Relationship Id="rId13" Type="http://schemas.openxmlformats.org/officeDocument/2006/relationships/image" Target="../media/image954.png"/><Relationship Id="rId18" Type="http://schemas.openxmlformats.org/officeDocument/2006/relationships/image" Target="../media/image959.png"/><Relationship Id="rId3" Type="http://schemas.openxmlformats.org/officeDocument/2006/relationships/image" Target="../media/image944.png"/><Relationship Id="rId21" Type="http://schemas.openxmlformats.org/officeDocument/2006/relationships/image" Target="../media/image962.svg"/><Relationship Id="rId7" Type="http://schemas.openxmlformats.org/officeDocument/2006/relationships/image" Target="../media/image948.png"/><Relationship Id="rId12" Type="http://schemas.openxmlformats.org/officeDocument/2006/relationships/image" Target="../media/image953.svg"/><Relationship Id="rId17" Type="http://schemas.openxmlformats.org/officeDocument/2006/relationships/image" Target="../media/image958.png"/><Relationship Id="rId2" Type="http://schemas.openxmlformats.org/officeDocument/2006/relationships/image" Target="../media/image943.png"/><Relationship Id="rId16" Type="http://schemas.openxmlformats.org/officeDocument/2006/relationships/image" Target="../media/image957.svg"/><Relationship Id="rId20" Type="http://schemas.openxmlformats.org/officeDocument/2006/relationships/image" Target="../media/image961.png"/><Relationship Id="rId1" Type="http://schemas.openxmlformats.org/officeDocument/2006/relationships/slideLayout" Target="../slideLayouts/slideLayout49.xml"/><Relationship Id="rId6" Type="http://schemas.openxmlformats.org/officeDocument/2006/relationships/image" Target="../media/image947.svg"/><Relationship Id="rId11" Type="http://schemas.openxmlformats.org/officeDocument/2006/relationships/image" Target="../media/image952.png"/><Relationship Id="rId5" Type="http://schemas.openxmlformats.org/officeDocument/2006/relationships/image" Target="../media/image946.png"/><Relationship Id="rId15" Type="http://schemas.openxmlformats.org/officeDocument/2006/relationships/image" Target="../media/image956.png"/><Relationship Id="rId23" Type="http://schemas.openxmlformats.org/officeDocument/2006/relationships/image" Target="../media/image964.svg"/><Relationship Id="rId10" Type="http://schemas.openxmlformats.org/officeDocument/2006/relationships/image" Target="../media/image951.svg"/><Relationship Id="rId19" Type="http://schemas.openxmlformats.org/officeDocument/2006/relationships/image" Target="../media/image960.svg"/><Relationship Id="rId4" Type="http://schemas.openxmlformats.org/officeDocument/2006/relationships/image" Target="../media/image945.png"/><Relationship Id="rId9" Type="http://schemas.openxmlformats.org/officeDocument/2006/relationships/image" Target="../media/image950.png"/><Relationship Id="rId14" Type="http://schemas.openxmlformats.org/officeDocument/2006/relationships/image" Target="../media/image955.svg"/><Relationship Id="rId22" Type="http://schemas.openxmlformats.org/officeDocument/2006/relationships/image" Target="../media/image96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20.xml.rels><?xml version="1.0" encoding="UTF-8" standalone="yes"?>
<Relationships xmlns="http://schemas.openxmlformats.org/package/2006/relationships"><Relationship Id="rId8" Type="http://schemas.openxmlformats.org/officeDocument/2006/relationships/image" Target="../media/image970.svg"/><Relationship Id="rId13" Type="http://schemas.openxmlformats.org/officeDocument/2006/relationships/image" Target="../media/image975.png"/><Relationship Id="rId18" Type="http://schemas.openxmlformats.org/officeDocument/2006/relationships/image" Target="../media/image980.svg"/><Relationship Id="rId26" Type="http://schemas.openxmlformats.org/officeDocument/2006/relationships/image" Target="../media/image988.svg"/><Relationship Id="rId3" Type="http://schemas.openxmlformats.org/officeDocument/2006/relationships/image" Target="../media/image966.png"/><Relationship Id="rId21" Type="http://schemas.openxmlformats.org/officeDocument/2006/relationships/image" Target="../media/image983.png"/><Relationship Id="rId7" Type="http://schemas.openxmlformats.org/officeDocument/2006/relationships/image" Target="../media/image969.png"/><Relationship Id="rId12" Type="http://schemas.openxmlformats.org/officeDocument/2006/relationships/image" Target="../media/image974.svg"/><Relationship Id="rId17" Type="http://schemas.openxmlformats.org/officeDocument/2006/relationships/image" Target="../media/image979.png"/><Relationship Id="rId25" Type="http://schemas.openxmlformats.org/officeDocument/2006/relationships/image" Target="../media/image987.png"/><Relationship Id="rId2" Type="http://schemas.openxmlformats.org/officeDocument/2006/relationships/image" Target="../media/image965.png"/><Relationship Id="rId16" Type="http://schemas.openxmlformats.org/officeDocument/2006/relationships/image" Target="../media/image978.svg"/><Relationship Id="rId20" Type="http://schemas.openxmlformats.org/officeDocument/2006/relationships/image" Target="../media/image982.svg"/><Relationship Id="rId29" Type="http://schemas.openxmlformats.org/officeDocument/2006/relationships/image" Target="../media/image991.png"/><Relationship Id="rId1" Type="http://schemas.openxmlformats.org/officeDocument/2006/relationships/slideLayout" Target="../slideLayouts/slideLayout49.xml"/><Relationship Id="rId6" Type="http://schemas.openxmlformats.org/officeDocument/2006/relationships/image" Target="../media/image968.svg"/><Relationship Id="rId11" Type="http://schemas.openxmlformats.org/officeDocument/2006/relationships/image" Target="../media/image973.png"/><Relationship Id="rId24" Type="http://schemas.openxmlformats.org/officeDocument/2006/relationships/image" Target="../media/image986.svg"/><Relationship Id="rId32" Type="http://schemas.openxmlformats.org/officeDocument/2006/relationships/image" Target="../media/image994.svg"/><Relationship Id="rId5" Type="http://schemas.openxmlformats.org/officeDocument/2006/relationships/image" Target="../media/image38.png"/><Relationship Id="rId15" Type="http://schemas.openxmlformats.org/officeDocument/2006/relationships/image" Target="../media/image977.png"/><Relationship Id="rId23" Type="http://schemas.openxmlformats.org/officeDocument/2006/relationships/image" Target="../media/image985.png"/><Relationship Id="rId28" Type="http://schemas.openxmlformats.org/officeDocument/2006/relationships/image" Target="../media/image990.svg"/><Relationship Id="rId10" Type="http://schemas.openxmlformats.org/officeDocument/2006/relationships/image" Target="../media/image972.svg"/><Relationship Id="rId19" Type="http://schemas.openxmlformats.org/officeDocument/2006/relationships/image" Target="../media/image981.png"/><Relationship Id="rId31" Type="http://schemas.openxmlformats.org/officeDocument/2006/relationships/image" Target="../media/image993.png"/><Relationship Id="rId4" Type="http://schemas.openxmlformats.org/officeDocument/2006/relationships/image" Target="../media/image967.svg"/><Relationship Id="rId9" Type="http://schemas.openxmlformats.org/officeDocument/2006/relationships/image" Target="../media/image971.png"/><Relationship Id="rId14" Type="http://schemas.openxmlformats.org/officeDocument/2006/relationships/image" Target="../media/image976.svg"/><Relationship Id="rId22" Type="http://schemas.openxmlformats.org/officeDocument/2006/relationships/image" Target="../media/image984.svg"/><Relationship Id="rId27" Type="http://schemas.openxmlformats.org/officeDocument/2006/relationships/image" Target="../media/image989.png"/><Relationship Id="rId30" Type="http://schemas.openxmlformats.org/officeDocument/2006/relationships/image" Target="../media/image992.svg"/></Relationships>
</file>

<file path=ppt/slides/_rels/slide121.xml.rels><?xml version="1.0" encoding="UTF-8" standalone="yes"?>
<Relationships xmlns="http://schemas.openxmlformats.org/package/2006/relationships"><Relationship Id="rId8" Type="http://schemas.openxmlformats.org/officeDocument/2006/relationships/image" Target="../media/image1001.png"/><Relationship Id="rId13" Type="http://schemas.openxmlformats.org/officeDocument/2006/relationships/image" Target="../media/image1006.svg"/><Relationship Id="rId18" Type="http://schemas.openxmlformats.org/officeDocument/2006/relationships/image" Target="../media/image1011.png"/><Relationship Id="rId3" Type="http://schemas.openxmlformats.org/officeDocument/2006/relationships/image" Target="../media/image996.svg"/><Relationship Id="rId21" Type="http://schemas.openxmlformats.org/officeDocument/2006/relationships/image" Target="../media/image1014.svg"/><Relationship Id="rId7" Type="http://schemas.openxmlformats.org/officeDocument/2006/relationships/image" Target="../media/image1000.png"/><Relationship Id="rId12" Type="http://schemas.openxmlformats.org/officeDocument/2006/relationships/image" Target="../media/image1005.png"/><Relationship Id="rId17" Type="http://schemas.openxmlformats.org/officeDocument/2006/relationships/image" Target="../media/image1010.svg"/><Relationship Id="rId2" Type="http://schemas.openxmlformats.org/officeDocument/2006/relationships/image" Target="../media/image995.png"/><Relationship Id="rId16" Type="http://schemas.openxmlformats.org/officeDocument/2006/relationships/image" Target="../media/image1009.png"/><Relationship Id="rId20" Type="http://schemas.openxmlformats.org/officeDocument/2006/relationships/image" Target="../media/image1013.png"/><Relationship Id="rId1" Type="http://schemas.openxmlformats.org/officeDocument/2006/relationships/slideLayout" Target="../slideLayouts/slideLayout49.xml"/><Relationship Id="rId6" Type="http://schemas.openxmlformats.org/officeDocument/2006/relationships/image" Target="../media/image999.png"/><Relationship Id="rId11" Type="http://schemas.openxmlformats.org/officeDocument/2006/relationships/image" Target="../media/image1004.svg"/><Relationship Id="rId5" Type="http://schemas.openxmlformats.org/officeDocument/2006/relationships/image" Target="../media/image998.png"/><Relationship Id="rId15" Type="http://schemas.openxmlformats.org/officeDocument/2006/relationships/image" Target="../media/image1008.svg"/><Relationship Id="rId23" Type="http://schemas.openxmlformats.org/officeDocument/2006/relationships/image" Target="../media/image1016.svg"/><Relationship Id="rId10" Type="http://schemas.openxmlformats.org/officeDocument/2006/relationships/image" Target="../media/image1003.png"/><Relationship Id="rId19" Type="http://schemas.openxmlformats.org/officeDocument/2006/relationships/image" Target="../media/image1012.svg"/><Relationship Id="rId4" Type="http://schemas.openxmlformats.org/officeDocument/2006/relationships/image" Target="../media/image997.png"/><Relationship Id="rId9" Type="http://schemas.openxmlformats.org/officeDocument/2006/relationships/image" Target="../media/image1002.svg"/><Relationship Id="rId14" Type="http://schemas.openxmlformats.org/officeDocument/2006/relationships/image" Target="../media/image1007.png"/><Relationship Id="rId22" Type="http://schemas.openxmlformats.org/officeDocument/2006/relationships/image" Target="../media/image1015.png"/></Relationships>
</file>

<file path=ppt/slides/_rels/slide122.xml.rels><?xml version="1.0" encoding="UTF-8" standalone="yes"?>
<Relationships xmlns="http://schemas.openxmlformats.org/package/2006/relationships"><Relationship Id="rId8" Type="http://schemas.openxmlformats.org/officeDocument/2006/relationships/image" Target="../media/image1023.svg"/><Relationship Id="rId3" Type="http://schemas.openxmlformats.org/officeDocument/2006/relationships/image" Target="../media/image1018.png"/><Relationship Id="rId7" Type="http://schemas.openxmlformats.org/officeDocument/2006/relationships/image" Target="../media/image1022.png"/><Relationship Id="rId12" Type="http://schemas.openxmlformats.org/officeDocument/2006/relationships/image" Target="../media/image1027.svg"/><Relationship Id="rId2" Type="http://schemas.openxmlformats.org/officeDocument/2006/relationships/image" Target="../media/image1017.png"/><Relationship Id="rId1" Type="http://schemas.openxmlformats.org/officeDocument/2006/relationships/slideLayout" Target="../slideLayouts/slideLayout49.xml"/><Relationship Id="rId6" Type="http://schemas.openxmlformats.org/officeDocument/2006/relationships/image" Target="../media/image1021.svg"/><Relationship Id="rId11" Type="http://schemas.openxmlformats.org/officeDocument/2006/relationships/image" Target="../media/image1026.png"/><Relationship Id="rId5" Type="http://schemas.openxmlformats.org/officeDocument/2006/relationships/image" Target="../media/image1020.png"/><Relationship Id="rId10" Type="http://schemas.openxmlformats.org/officeDocument/2006/relationships/image" Target="../media/image1025.svg"/><Relationship Id="rId4" Type="http://schemas.openxmlformats.org/officeDocument/2006/relationships/image" Target="../media/image1019.png"/><Relationship Id="rId9" Type="http://schemas.openxmlformats.org/officeDocument/2006/relationships/image" Target="../media/image1024.png"/></Relationships>
</file>

<file path=ppt/slides/_rels/slide123.xml.rels><?xml version="1.0" encoding="UTF-8" standalone="yes"?>
<Relationships xmlns="http://schemas.openxmlformats.org/package/2006/relationships"><Relationship Id="rId2" Type="http://schemas.openxmlformats.org/officeDocument/2006/relationships/image" Target="../media/image1028.png"/><Relationship Id="rId1" Type="http://schemas.openxmlformats.org/officeDocument/2006/relationships/slideLayout" Target="../slideLayouts/slideLayout42.xml"/></Relationships>
</file>

<file path=ppt/slides/_rels/slide124.xml.rels><?xml version="1.0" encoding="UTF-8" standalone="yes"?>
<Relationships xmlns="http://schemas.openxmlformats.org/package/2006/relationships"><Relationship Id="rId8" Type="http://schemas.openxmlformats.org/officeDocument/2006/relationships/image" Target="../media/image1035.svg"/><Relationship Id="rId13" Type="http://schemas.openxmlformats.org/officeDocument/2006/relationships/image" Target="../media/image1040.png"/><Relationship Id="rId18" Type="http://schemas.openxmlformats.org/officeDocument/2006/relationships/image" Target="../media/image1045.svg"/><Relationship Id="rId3" Type="http://schemas.openxmlformats.org/officeDocument/2006/relationships/image" Target="../media/image1030.png"/><Relationship Id="rId21" Type="http://schemas.openxmlformats.org/officeDocument/2006/relationships/image" Target="../media/image1048.png"/><Relationship Id="rId7" Type="http://schemas.openxmlformats.org/officeDocument/2006/relationships/image" Target="../media/image1034.png"/><Relationship Id="rId12" Type="http://schemas.openxmlformats.org/officeDocument/2006/relationships/image" Target="../media/image1039.svg"/><Relationship Id="rId17" Type="http://schemas.openxmlformats.org/officeDocument/2006/relationships/image" Target="../media/image1044.png"/><Relationship Id="rId2" Type="http://schemas.openxmlformats.org/officeDocument/2006/relationships/image" Target="../media/image1029.png"/><Relationship Id="rId16" Type="http://schemas.openxmlformats.org/officeDocument/2006/relationships/image" Target="../media/image1043.svg"/><Relationship Id="rId20" Type="http://schemas.openxmlformats.org/officeDocument/2006/relationships/image" Target="../media/image1047.svg"/><Relationship Id="rId1" Type="http://schemas.openxmlformats.org/officeDocument/2006/relationships/slideLayout" Target="../slideLayouts/slideLayout54.xml"/><Relationship Id="rId6" Type="http://schemas.openxmlformats.org/officeDocument/2006/relationships/image" Target="../media/image1033.svg"/><Relationship Id="rId11" Type="http://schemas.openxmlformats.org/officeDocument/2006/relationships/image" Target="../media/image1038.png"/><Relationship Id="rId24" Type="http://schemas.openxmlformats.org/officeDocument/2006/relationships/image" Target="../media/image1051.svg"/><Relationship Id="rId5" Type="http://schemas.openxmlformats.org/officeDocument/2006/relationships/image" Target="../media/image1032.png"/><Relationship Id="rId15" Type="http://schemas.openxmlformats.org/officeDocument/2006/relationships/image" Target="../media/image1042.png"/><Relationship Id="rId23" Type="http://schemas.openxmlformats.org/officeDocument/2006/relationships/image" Target="../media/image1050.png"/><Relationship Id="rId10" Type="http://schemas.openxmlformats.org/officeDocument/2006/relationships/image" Target="../media/image1037.svg"/><Relationship Id="rId19" Type="http://schemas.openxmlformats.org/officeDocument/2006/relationships/image" Target="../media/image1046.png"/><Relationship Id="rId4" Type="http://schemas.openxmlformats.org/officeDocument/2006/relationships/image" Target="../media/image1031.svg"/><Relationship Id="rId9" Type="http://schemas.openxmlformats.org/officeDocument/2006/relationships/image" Target="../media/image1036.png"/><Relationship Id="rId14" Type="http://schemas.openxmlformats.org/officeDocument/2006/relationships/image" Target="../media/image1041.svg"/><Relationship Id="rId22" Type="http://schemas.openxmlformats.org/officeDocument/2006/relationships/image" Target="../media/image1049.svg"/></Relationships>
</file>

<file path=ppt/slides/_rels/slide125.xml.rels><?xml version="1.0" encoding="UTF-8" standalone="yes"?>
<Relationships xmlns="http://schemas.openxmlformats.org/package/2006/relationships"><Relationship Id="rId2" Type="http://schemas.openxmlformats.org/officeDocument/2006/relationships/image" Target="../media/image1052.png"/><Relationship Id="rId1" Type="http://schemas.openxmlformats.org/officeDocument/2006/relationships/slideLayout" Target="../slideLayouts/slideLayout43.xml"/></Relationships>
</file>

<file path=ppt/slides/_rels/slide126.xml.rels><?xml version="1.0" encoding="UTF-8" standalone="yes"?>
<Relationships xmlns="http://schemas.openxmlformats.org/package/2006/relationships"><Relationship Id="rId8" Type="http://schemas.openxmlformats.org/officeDocument/2006/relationships/image" Target="../media/image1059.svg"/><Relationship Id="rId3" Type="http://schemas.openxmlformats.org/officeDocument/2006/relationships/image" Target="../media/image1054.png"/><Relationship Id="rId7" Type="http://schemas.openxmlformats.org/officeDocument/2006/relationships/image" Target="../media/image1058.png"/><Relationship Id="rId2" Type="http://schemas.openxmlformats.org/officeDocument/2006/relationships/image" Target="../media/image1053.png"/><Relationship Id="rId1" Type="http://schemas.openxmlformats.org/officeDocument/2006/relationships/slideLayout" Target="../slideLayouts/slideLayout57.xml"/><Relationship Id="rId6" Type="http://schemas.openxmlformats.org/officeDocument/2006/relationships/image" Target="../media/image1057.svg"/><Relationship Id="rId5" Type="http://schemas.openxmlformats.org/officeDocument/2006/relationships/image" Target="../media/image1056.png"/><Relationship Id="rId10" Type="http://schemas.openxmlformats.org/officeDocument/2006/relationships/image" Target="../media/image1061.svg"/><Relationship Id="rId4" Type="http://schemas.openxmlformats.org/officeDocument/2006/relationships/image" Target="../media/image1055.svg"/><Relationship Id="rId9" Type="http://schemas.openxmlformats.org/officeDocument/2006/relationships/image" Target="../media/image1060.png"/></Relationships>
</file>

<file path=ppt/slides/_rels/slide127.xml.rels><?xml version="1.0" encoding="UTF-8" standalone="yes"?>
<Relationships xmlns="http://schemas.openxmlformats.org/package/2006/relationships"><Relationship Id="rId2" Type="http://schemas.openxmlformats.org/officeDocument/2006/relationships/image" Target="../media/image1062.png"/><Relationship Id="rId1" Type="http://schemas.openxmlformats.org/officeDocument/2006/relationships/slideLayout" Target="../slideLayouts/slideLayout44.xml"/></Relationships>
</file>

<file path=ppt/slides/_rels/slide128.xml.rels><?xml version="1.0" encoding="UTF-8" standalone="yes"?>
<Relationships xmlns="http://schemas.openxmlformats.org/package/2006/relationships"><Relationship Id="rId2" Type="http://schemas.openxmlformats.org/officeDocument/2006/relationships/image" Target="../media/image1063.png"/><Relationship Id="rId1" Type="http://schemas.openxmlformats.org/officeDocument/2006/relationships/slideLayout" Target="../slideLayouts/slideLayout58.xml"/></Relationships>
</file>

<file path=ppt/slides/_rels/slide129.xml.rels><?xml version="1.0" encoding="UTF-8" standalone="yes"?>
<Relationships xmlns="http://schemas.openxmlformats.org/package/2006/relationships"><Relationship Id="rId2" Type="http://schemas.openxmlformats.org/officeDocument/2006/relationships/image" Target="../media/image1064.png"/><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notesSlide" Target="../notesSlides/notesSlide2.xml"/><Relationship Id="rId1" Type="http://schemas.openxmlformats.org/officeDocument/2006/relationships/slideLayout" Target="../slideLayouts/slideLayout4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svg"/><Relationship Id="rId9" Type="http://schemas.openxmlformats.org/officeDocument/2006/relationships/image" Target="../media/image19.svg"/></Relationships>
</file>

<file path=ppt/slides/_rels/slide130.xml.rels><?xml version="1.0" encoding="UTF-8" standalone="yes"?>
<Relationships xmlns="http://schemas.openxmlformats.org/package/2006/relationships"><Relationship Id="rId3" Type="http://schemas.openxmlformats.org/officeDocument/2006/relationships/image" Target="../media/image1066.png"/><Relationship Id="rId7" Type="http://schemas.openxmlformats.org/officeDocument/2006/relationships/image" Target="../media/image1070.svg"/><Relationship Id="rId2" Type="http://schemas.openxmlformats.org/officeDocument/2006/relationships/image" Target="../media/image1065.png"/><Relationship Id="rId1" Type="http://schemas.openxmlformats.org/officeDocument/2006/relationships/slideLayout" Target="../slideLayouts/slideLayout57.xml"/><Relationship Id="rId6" Type="http://schemas.openxmlformats.org/officeDocument/2006/relationships/image" Target="../media/image1069.png"/><Relationship Id="rId5" Type="http://schemas.openxmlformats.org/officeDocument/2006/relationships/image" Target="../media/image1068.png"/><Relationship Id="rId4" Type="http://schemas.openxmlformats.org/officeDocument/2006/relationships/image" Target="../media/image1067.png"/></Relationships>
</file>

<file path=ppt/slides/_rels/slide131.xml.rels><?xml version="1.0" encoding="UTF-8" standalone="yes"?>
<Relationships xmlns="http://schemas.openxmlformats.org/package/2006/relationships"><Relationship Id="rId3" Type="http://schemas.openxmlformats.org/officeDocument/2006/relationships/image" Target="../media/image1072.png"/><Relationship Id="rId7" Type="http://schemas.openxmlformats.org/officeDocument/2006/relationships/image" Target="../media/image1076.svg"/><Relationship Id="rId2" Type="http://schemas.openxmlformats.org/officeDocument/2006/relationships/image" Target="../media/image1071.png"/><Relationship Id="rId1" Type="http://schemas.openxmlformats.org/officeDocument/2006/relationships/slideLayout" Target="../slideLayouts/slideLayout57.xml"/><Relationship Id="rId6" Type="http://schemas.openxmlformats.org/officeDocument/2006/relationships/image" Target="../media/image1075.png"/><Relationship Id="rId5" Type="http://schemas.openxmlformats.org/officeDocument/2006/relationships/image" Target="../media/image1074.png"/><Relationship Id="rId4" Type="http://schemas.openxmlformats.org/officeDocument/2006/relationships/image" Target="../media/image1073.png"/></Relationships>
</file>

<file path=ppt/slides/_rels/slide132.xml.rels><?xml version="1.0" encoding="UTF-8" standalone="yes"?>
<Relationships xmlns="http://schemas.openxmlformats.org/package/2006/relationships"><Relationship Id="rId8" Type="http://schemas.openxmlformats.org/officeDocument/2006/relationships/image" Target="../media/image1083.svg"/><Relationship Id="rId13" Type="http://schemas.openxmlformats.org/officeDocument/2006/relationships/image" Target="../media/image1088.png"/><Relationship Id="rId18" Type="http://schemas.openxmlformats.org/officeDocument/2006/relationships/image" Target="../media/image1093.svg"/><Relationship Id="rId26" Type="http://schemas.openxmlformats.org/officeDocument/2006/relationships/image" Target="../media/image1101.svg"/><Relationship Id="rId3" Type="http://schemas.openxmlformats.org/officeDocument/2006/relationships/image" Target="../media/image1078.png"/><Relationship Id="rId21" Type="http://schemas.openxmlformats.org/officeDocument/2006/relationships/image" Target="../media/image1096.png"/><Relationship Id="rId7" Type="http://schemas.openxmlformats.org/officeDocument/2006/relationships/image" Target="../media/image1082.png"/><Relationship Id="rId12" Type="http://schemas.openxmlformats.org/officeDocument/2006/relationships/image" Target="../media/image1087.svg"/><Relationship Id="rId17" Type="http://schemas.openxmlformats.org/officeDocument/2006/relationships/image" Target="../media/image1092.png"/><Relationship Id="rId25" Type="http://schemas.openxmlformats.org/officeDocument/2006/relationships/image" Target="../media/image1100.png"/><Relationship Id="rId2" Type="http://schemas.openxmlformats.org/officeDocument/2006/relationships/image" Target="../media/image1077.png"/><Relationship Id="rId16" Type="http://schemas.openxmlformats.org/officeDocument/2006/relationships/image" Target="../media/image1091.svg"/><Relationship Id="rId20" Type="http://schemas.openxmlformats.org/officeDocument/2006/relationships/image" Target="../media/image1095.svg"/><Relationship Id="rId29" Type="http://schemas.openxmlformats.org/officeDocument/2006/relationships/image" Target="../media/image1104.png"/><Relationship Id="rId1" Type="http://schemas.openxmlformats.org/officeDocument/2006/relationships/slideLayout" Target="../slideLayouts/slideLayout57.xml"/><Relationship Id="rId6" Type="http://schemas.openxmlformats.org/officeDocument/2006/relationships/image" Target="../media/image1081.svg"/><Relationship Id="rId11" Type="http://schemas.openxmlformats.org/officeDocument/2006/relationships/image" Target="../media/image1086.png"/><Relationship Id="rId24" Type="http://schemas.openxmlformats.org/officeDocument/2006/relationships/image" Target="../media/image1099.svg"/><Relationship Id="rId32" Type="http://schemas.openxmlformats.org/officeDocument/2006/relationships/image" Target="../media/image1107.svg"/><Relationship Id="rId5" Type="http://schemas.openxmlformats.org/officeDocument/2006/relationships/image" Target="../media/image1080.png"/><Relationship Id="rId15" Type="http://schemas.openxmlformats.org/officeDocument/2006/relationships/image" Target="../media/image1090.png"/><Relationship Id="rId23" Type="http://schemas.openxmlformats.org/officeDocument/2006/relationships/image" Target="../media/image1098.png"/><Relationship Id="rId28" Type="http://schemas.openxmlformats.org/officeDocument/2006/relationships/image" Target="../media/image1103.svg"/><Relationship Id="rId10" Type="http://schemas.openxmlformats.org/officeDocument/2006/relationships/image" Target="../media/image1085.svg"/><Relationship Id="rId19" Type="http://schemas.openxmlformats.org/officeDocument/2006/relationships/image" Target="../media/image1094.png"/><Relationship Id="rId31" Type="http://schemas.openxmlformats.org/officeDocument/2006/relationships/image" Target="../media/image1106.png"/><Relationship Id="rId4" Type="http://schemas.openxmlformats.org/officeDocument/2006/relationships/image" Target="../media/image1079.png"/><Relationship Id="rId9" Type="http://schemas.openxmlformats.org/officeDocument/2006/relationships/image" Target="../media/image1084.png"/><Relationship Id="rId14" Type="http://schemas.openxmlformats.org/officeDocument/2006/relationships/image" Target="../media/image1089.svg"/><Relationship Id="rId22" Type="http://schemas.openxmlformats.org/officeDocument/2006/relationships/image" Target="../media/image1097.svg"/><Relationship Id="rId27" Type="http://schemas.openxmlformats.org/officeDocument/2006/relationships/image" Target="../media/image1102.png"/><Relationship Id="rId30" Type="http://schemas.openxmlformats.org/officeDocument/2006/relationships/image" Target="../media/image1105.svg"/></Relationships>
</file>

<file path=ppt/slides/_rels/slide133.xml.rels><?xml version="1.0" encoding="UTF-8" standalone="yes"?>
<Relationships xmlns="http://schemas.openxmlformats.org/package/2006/relationships"><Relationship Id="rId8" Type="http://schemas.openxmlformats.org/officeDocument/2006/relationships/image" Target="../media/image1114.png"/><Relationship Id="rId3" Type="http://schemas.openxmlformats.org/officeDocument/2006/relationships/image" Target="../media/image1109.png"/><Relationship Id="rId7" Type="http://schemas.openxmlformats.org/officeDocument/2006/relationships/image" Target="../media/image1113.svg"/><Relationship Id="rId2" Type="http://schemas.openxmlformats.org/officeDocument/2006/relationships/image" Target="../media/image1108.png"/><Relationship Id="rId1" Type="http://schemas.openxmlformats.org/officeDocument/2006/relationships/slideLayout" Target="../slideLayouts/slideLayout57.xml"/><Relationship Id="rId6" Type="http://schemas.openxmlformats.org/officeDocument/2006/relationships/image" Target="../media/image1112.png"/><Relationship Id="rId5" Type="http://schemas.openxmlformats.org/officeDocument/2006/relationships/image" Target="../media/image1111.png"/><Relationship Id="rId4" Type="http://schemas.openxmlformats.org/officeDocument/2006/relationships/image" Target="../media/image1110.png"/><Relationship Id="rId9" Type="http://schemas.openxmlformats.org/officeDocument/2006/relationships/image" Target="../media/image1115.svg"/></Relationships>
</file>

<file path=ppt/slides/_rels/slide134.xml.rels><?xml version="1.0" encoding="UTF-8" standalone="yes"?>
<Relationships xmlns="http://schemas.openxmlformats.org/package/2006/relationships"><Relationship Id="rId8" Type="http://schemas.openxmlformats.org/officeDocument/2006/relationships/image" Target="../media/image1122.png"/><Relationship Id="rId13" Type="http://schemas.openxmlformats.org/officeDocument/2006/relationships/image" Target="../media/image1127.svg"/><Relationship Id="rId18" Type="http://schemas.openxmlformats.org/officeDocument/2006/relationships/image" Target="../media/image1132.png"/><Relationship Id="rId3" Type="http://schemas.openxmlformats.org/officeDocument/2006/relationships/image" Target="../media/image1117.png"/><Relationship Id="rId7" Type="http://schemas.openxmlformats.org/officeDocument/2006/relationships/image" Target="../media/image1121.png"/><Relationship Id="rId12" Type="http://schemas.openxmlformats.org/officeDocument/2006/relationships/image" Target="../media/image1126.png"/><Relationship Id="rId17" Type="http://schemas.openxmlformats.org/officeDocument/2006/relationships/image" Target="../media/image1131.svg"/><Relationship Id="rId2" Type="http://schemas.openxmlformats.org/officeDocument/2006/relationships/image" Target="../media/image1116.png"/><Relationship Id="rId16" Type="http://schemas.openxmlformats.org/officeDocument/2006/relationships/image" Target="../media/image1130.png"/><Relationship Id="rId1" Type="http://schemas.openxmlformats.org/officeDocument/2006/relationships/slideLayout" Target="../slideLayouts/slideLayout57.xml"/><Relationship Id="rId6" Type="http://schemas.openxmlformats.org/officeDocument/2006/relationships/image" Target="../media/image1120.svg"/><Relationship Id="rId11" Type="http://schemas.openxmlformats.org/officeDocument/2006/relationships/image" Target="../media/image1125.svg"/><Relationship Id="rId5" Type="http://schemas.openxmlformats.org/officeDocument/2006/relationships/image" Target="../media/image1119.png"/><Relationship Id="rId15" Type="http://schemas.openxmlformats.org/officeDocument/2006/relationships/image" Target="../media/image1129.svg"/><Relationship Id="rId10" Type="http://schemas.openxmlformats.org/officeDocument/2006/relationships/image" Target="../media/image1124.png"/><Relationship Id="rId19" Type="http://schemas.openxmlformats.org/officeDocument/2006/relationships/image" Target="../media/image1133.svg"/><Relationship Id="rId4" Type="http://schemas.openxmlformats.org/officeDocument/2006/relationships/image" Target="../media/image1118.png"/><Relationship Id="rId9" Type="http://schemas.openxmlformats.org/officeDocument/2006/relationships/image" Target="../media/image1123.svg"/><Relationship Id="rId14" Type="http://schemas.openxmlformats.org/officeDocument/2006/relationships/image" Target="../media/image1128.png"/></Relationships>
</file>

<file path=ppt/slides/_rels/slide135.xml.rels><?xml version="1.0" encoding="UTF-8" standalone="yes"?>
<Relationships xmlns="http://schemas.openxmlformats.org/package/2006/relationships"><Relationship Id="rId8" Type="http://schemas.openxmlformats.org/officeDocument/2006/relationships/image" Target="../media/image1139.svg"/><Relationship Id="rId3" Type="http://schemas.openxmlformats.org/officeDocument/2006/relationships/image" Target="../media/image1134.png"/><Relationship Id="rId7" Type="http://schemas.openxmlformats.org/officeDocument/2006/relationships/image" Target="../media/image1138.png"/><Relationship Id="rId2" Type="http://schemas.openxmlformats.org/officeDocument/2006/relationships/notesSlide" Target="../notesSlides/notesSlide10.xml"/><Relationship Id="rId1" Type="http://schemas.openxmlformats.org/officeDocument/2006/relationships/slideLayout" Target="../slideLayouts/slideLayout57.xml"/><Relationship Id="rId6" Type="http://schemas.openxmlformats.org/officeDocument/2006/relationships/image" Target="../media/image1137.svg"/><Relationship Id="rId5" Type="http://schemas.openxmlformats.org/officeDocument/2006/relationships/image" Target="../media/image1136.png"/><Relationship Id="rId10" Type="http://schemas.openxmlformats.org/officeDocument/2006/relationships/image" Target="../media/image1141.svg"/><Relationship Id="rId4" Type="http://schemas.openxmlformats.org/officeDocument/2006/relationships/image" Target="../media/image1135.svg"/><Relationship Id="rId9" Type="http://schemas.openxmlformats.org/officeDocument/2006/relationships/image" Target="../media/image1140.png"/></Relationships>
</file>

<file path=ppt/slides/_rels/slide136.xml.rels><?xml version="1.0" encoding="UTF-8" standalone="yes"?>
<Relationships xmlns="http://schemas.openxmlformats.org/package/2006/relationships"><Relationship Id="rId3" Type="http://schemas.openxmlformats.org/officeDocument/2006/relationships/image" Target="../media/image1143.svg"/><Relationship Id="rId2" Type="http://schemas.openxmlformats.org/officeDocument/2006/relationships/image" Target="../media/image1142.png"/><Relationship Id="rId1" Type="http://schemas.openxmlformats.org/officeDocument/2006/relationships/slideLayout" Target="../slideLayouts/slideLayout39.xml"/></Relationships>
</file>

<file path=ppt/slides/_rels/slide137.xml.rels><?xml version="1.0" encoding="UTF-8" standalone="yes"?>
<Relationships xmlns="http://schemas.openxmlformats.org/package/2006/relationships"><Relationship Id="rId3" Type="http://schemas.openxmlformats.org/officeDocument/2006/relationships/image" Target="../media/image211.png"/><Relationship Id="rId7" Type="http://schemas.openxmlformats.org/officeDocument/2006/relationships/image" Target="../media/image1145.svg"/><Relationship Id="rId2" Type="http://schemas.openxmlformats.org/officeDocument/2006/relationships/image" Target="../media/image286.png"/><Relationship Id="rId1" Type="http://schemas.openxmlformats.org/officeDocument/2006/relationships/slideLayout" Target="../slideLayouts/slideLayout50.xml"/><Relationship Id="rId6" Type="http://schemas.openxmlformats.org/officeDocument/2006/relationships/image" Target="../media/image1144.png"/><Relationship Id="rId5" Type="http://schemas.openxmlformats.org/officeDocument/2006/relationships/image" Target="../media/image492.png"/><Relationship Id="rId4" Type="http://schemas.openxmlformats.org/officeDocument/2006/relationships/image" Target="../media/image452.png"/></Relationships>
</file>

<file path=ppt/slides/_rels/slide138.xml.rels><?xml version="1.0" encoding="UTF-8" standalone="yes"?>
<Relationships xmlns="http://schemas.openxmlformats.org/package/2006/relationships"><Relationship Id="rId2" Type="http://schemas.openxmlformats.org/officeDocument/2006/relationships/image" Target="../media/image1146.png"/><Relationship Id="rId1" Type="http://schemas.openxmlformats.org/officeDocument/2006/relationships/slideLayout" Target="../slideLayouts/slideLayout41.xml"/></Relationships>
</file>

<file path=ppt/slides/_rels/slide139.xml.rels><?xml version="1.0" encoding="UTF-8" standalone="yes"?>
<Relationships xmlns="http://schemas.openxmlformats.org/package/2006/relationships"><Relationship Id="rId13" Type="http://schemas.openxmlformats.org/officeDocument/2006/relationships/image" Target="../media/image1158.svg"/><Relationship Id="rId18" Type="http://schemas.openxmlformats.org/officeDocument/2006/relationships/image" Target="../media/image1163.png"/><Relationship Id="rId26" Type="http://schemas.openxmlformats.org/officeDocument/2006/relationships/image" Target="../media/image1171.png"/><Relationship Id="rId39" Type="http://schemas.openxmlformats.org/officeDocument/2006/relationships/image" Target="../media/image1184.svg"/><Relationship Id="rId21" Type="http://schemas.openxmlformats.org/officeDocument/2006/relationships/image" Target="../media/image1166.svg"/><Relationship Id="rId34" Type="http://schemas.openxmlformats.org/officeDocument/2006/relationships/image" Target="../media/image1179.png"/><Relationship Id="rId42" Type="http://schemas.openxmlformats.org/officeDocument/2006/relationships/image" Target="../media/image1187.png"/><Relationship Id="rId47" Type="http://schemas.openxmlformats.org/officeDocument/2006/relationships/image" Target="../media/image1192.svg"/><Relationship Id="rId50" Type="http://schemas.openxmlformats.org/officeDocument/2006/relationships/image" Target="../media/image1195.png"/><Relationship Id="rId7" Type="http://schemas.openxmlformats.org/officeDocument/2006/relationships/image" Target="../media/image1152.png"/><Relationship Id="rId2" Type="http://schemas.openxmlformats.org/officeDocument/2006/relationships/image" Target="../media/image1147.png"/><Relationship Id="rId16" Type="http://schemas.openxmlformats.org/officeDocument/2006/relationships/image" Target="../media/image1161.png"/><Relationship Id="rId29" Type="http://schemas.openxmlformats.org/officeDocument/2006/relationships/image" Target="../media/image1174.svg"/><Relationship Id="rId11" Type="http://schemas.openxmlformats.org/officeDocument/2006/relationships/image" Target="../media/image1156.svg"/><Relationship Id="rId24" Type="http://schemas.openxmlformats.org/officeDocument/2006/relationships/image" Target="../media/image1169.png"/><Relationship Id="rId32" Type="http://schemas.openxmlformats.org/officeDocument/2006/relationships/image" Target="../media/image1177.png"/><Relationship Id="rId37" Type="http://schemas.openxmlformats.org/officeDocument/2006/relationships/image" Target="../media/image1182.svg"/><Relationship Id="rId40" Type="http://schemas.openxmlformats.org/officeDocument/2006/relationships/image" Target="../media/image1185.png"/><Relationship Id="rId45" Type="http://schemas.openxmlformats.org/officeDocument/2006/relationships/image" Target="../media/image1190.svg"/><Relationship Id="rId53" Type="http://schemas.openxmlformats.org/officeDocument/2006/relationships/image" Target="../media/image1198.svg"/><Relationship Id="rId5" Type="http://schemas.openxmlformats.org/officeDocument/2006/relationships/image" Target="../media/image1150.svg"/><Relationship Id="rId10" Type="http://schemas.openxmlformats.org/officeDocument/2006/relationships/image" Target="../media/image1155.png"/><Relationship Id="rId19" Type="http://schemas.openxmlformats.org/officeDocument/2006/relationships/image" Target="../media/image1164.svg"/><Relationship Id="rId31" Type="http://schemas.openxmlformats.org/officeDocument/2006/relationships/image" Target="../media/image1176.svg"/><Relationship Id="rId44" Type="http://schemas.openxmlformats.org/officeDocument/2006/relationships/image" Target="../media/image1189.png"/><Relationship Id="rId52" Type="http://schemas.openxmlformats.org/officeDocument/2006/relationships/image" Target="../media/image1197.png"/><Relationship Id="rId4" Type="http://schemas.openxmlformats.org/officeDocument/2006/relationships/image" Target="../media/image1149.png"/><Relationship Id="rId9" Type="http://schemas.openxmlformats.org/officeDocument/2006/relationships/image" Target="../media/image1154.svg"/><Relationship Id="rId14" Type="http://schemas.openxmlformats.org/officeDocument/2006/relationships/image" Target="../media/image1159.png"/><Relationship Id="rId22" Type="http://schemas.openxmlformats.org/officeDocument/2006/relationships/image" Target="../media/image1167.png"/><Relationship Id="rId27" Type="http://schemas.openxmlformats.org/officeDocument/2006/relationships/image" Target="../media/image1172.svg"/><Relationship Id="rId30" Type="http://schemas.openxmlformats.org/officeDocument/2006/relationships/image" Target="../media/image1175.png"/><Relationship Id="rId35" Type="http://schemas.openxmlformats.org/officeDocument/2006/relationships/image" Target="../media/image1180.svg"/><Relationship Id="rId43" Type="http://schemas.openxmlformats.org/officeDocument/2006/relationships/image" Target="../media/image1188.svg"/><Relationship Id="rId48" Type="http://schemas.openxmlformats.org/officeDocument/2006/relationships/image" Target="../media/image1193.png"/><Relationship Id="rId8" Type="http://schemas.openxmlformats.org/officeDocument/2006/relationships/image" Target="../media/image1153.png"/><Relationship Id="rId51" Type="http://schemas.openxmlformats.org/officeDocument/2006/relationships/image" Target="../media/image1196.svg"/><Relationship Id="rId3" Type="http://schemas.openxmlformats.org/officeDocument/2006/relationships/image" Target="../media/image1148.png"/><Relationship Id="rId12" Type="http://schemas.openxmlformats.org/officeDocument/2006/relationships/image" Target="../media/image1157.png"/><Relationship Id="rId17" Type="http://schemas.openxmlformats.org/officeDocument/2006/relationships/image" Target="../media/image1162.svg"/><Relationship Id="rId25" Type="http://schemas.openxmlformats.org/officeDocument/2006/relationships/image" Target="../media/image1170.svg"/><Relationship Id="rId33" Type="http://schemas.openxmlformats.org/officeDocument/2006/relationships/image" Target="../media/image1178.svg"/><Relationship Id="rId38" Type="http://schemas.openxmlformats.org/officeDocument/2006/relationships/image" Target="../media/image1183.png"/><Relationship Id="rId46" Type="http://schemas.openxmlformats.org/officeDocument/2006/relationships/image" Target="../media/image1191.png"/><Relationship Id="rId20" Type="http://schemas.openxmlformats.org/officeDocument/2006/relationships/image" Target="../media/image1165.png"/><Relationship Id="rId41" Type="http://schemas.openxmlformats.org/officeDocument/2006/relationships/image" Target="../media/image1186.svg"/><Relationship Id="rId1" Type="http://schemas.openxmlformats.org/officeDocument/2006/relationships/slideLayout" Target="../slideLayouts/slideLayout52.xml"/><Relationship Id="rId6" Type="http://schemas.openxmlformats.org/officeDocument/2006/relationships/image" Target="../media/image1151.png"/><Relationship Id="rId15" Type="http://schemas.openxmlformats.org/officeDocument/2006/relationships/image" Target="../media/image1160.svg"/><Relationship Id="rId23" Type="http://schemas.openxmlformats.org/officeDocument/2006/relationships/image" Target="../media/image1168.svg"/><Relationship Id="rId28" Type="http://schemas.openxmlformats.org/officeDocument/2006/relationships/image" Target="../media/image1173.png"/><Relationship Id="rId36" Type="http://schemas.openxmlformats.org/officeDocument/2006/relationships/image" Target="../media/image1181.png"/><Relationship Id="rId49" Type="http://schemas.openxmlformats.org/officeDocument/2006/relationships/image" Target="../media/image1194.svg"/></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6.xml"/></Relationships>
</file>

<file path=ppt/slides/_rels/slide140.xml.rels><?xml version="1.0" encoding="UTF-8" standalone="yes"?>
<Relationships xmlns="http://schemas.openxmlformats.org/package/2006/relationships"><Relationship Id="rId8" Type="http://schemas.openxmlformats.org/officeDocument/2006/relationships/image" Target="../media/image1203.svg"/><Relationship Id="rId3" Type="http://schemas.openxmlformats.org/officeDocument/2006/relationships/image" Target="../media/image1200.png"/><Relationship Id="rId7" Type="http://schemas.openxmlformats.org/officeDocument/2006/relationships/image" Target="../media/image1202.png"/><Relationship Id="rId2" Type="http://schemas.openxmlformats.org/officeDocument/2006/relationships/image" Target="../media/image1199.png"/><Relationship Id="rId1" Type="http://schemas.openxmlformats.org/officeDocument/2006/relationships/slideLayout" Target="../slideLayouts/slideLayout52.xml"/><Relationship Id="rId6" Type="http://schemas.openxmlformats.org/officeDocument/2006/relationships/image" Target="../media/image1150.svg"/><Relationship Id="rId5" Type="http://schemas.openxmlformats.org/officeDocument/2006/relationships/image" Target="../media/image1149.png"/><Relationship Id="rId4" Type="http://schemas.openxmlformats.org/officeDocument/2006/relationships/image" Target="../media/image1201.png"/></Relationships>
</file>

<file path=ppt/slides/_rels/slide141.xml.rels><?xml version="1.0" encoding="UTF-8" standalone="yes"?>
<Relationships xmlns="http://schemas.openxmlformats.org/package/2006/relationships"><Relationship Id="rId3" Type="http://schemas.openxmlformats.org/officeDocument/2006/relationships/image" Target="../media/image1205.png"/><Relationship Id="rId7" Type="http://schemas.openxmlformats.org/officeDocument/2006/relationships/image" Target="../media/image1209.png"/><Relationship Id="rId2" Type="http://schemas.openxmlformats.org/officeDocument/2006/relationships/image" Target="../media/image1204.png"/><Relationship Id="rId1" Type="http://schemas.openxmlformats.org/officeDocument/2006/relationships/slideLayout" Target="../slideLayouts/slideLayout52.xml"/><Relationship Id="rId6" Type="http://schemas.openxmlformats.org/officeDocument/2006/relationships/image" Target="../media/image1208.svg"/><Relationship Id="rId5" Type="http://schemas.openxmlformats.org/officeDocument/2006/relationships/image" Target="../media/image1207.png"/><Relationship Id="rId4" Type="http://schemas.openxmlformats.org/officeDocument/2006/relationships/image" Target="../media/image1206.png"/></Relationships>
</file>

<file path=ppt/slides/_rels/slide142.xml.rels><?xml version="1.0" encoding="UTF-8" standalone="yes"?>
<Relationships xmlns="http://schemas.openxmlformats.org/package/2006/relationships"><Relationship Id="rId13" Type="http://schemas.openxmlformats.org/officeDocument/2006/relationships/image" Target="../media/image1221.png"/><Relationship Id="rId18" Type="http://schemas.openxmlformats.org/officeDocument/2006/relationships/image" Target="../media/image1226.svg"/><Relationship Id="rId26" Type="http://schemas.openxmlformats.org/officeDocument/2006/relationships/image" Target="../media/image1234.svg"/><Relationship Id="rId3" Type="http://schemas.openxmlformats.org/officeDocument/2006/relationships/image" Target="../media/image1211.svg"/><Relationship Id="rId21" Type="http://schemas.openxmlformats.org/officeDocument/2006/relationships/image" Target="../media/image1229.png"/><Relationship Id="rId34" Type="http://schemas.openxmlformats.org/officeDocument/2006/relationships/image" Target="../media/image1242.svg"/><Relationship Id="rId7" Type="http://schemas.openxmlformats.org/officeDocument/2006/relationships/image" Target="../media/image1215.png"/><Relationship Id="rId12" Type="http://schemas.openxmlformats.org/officeDocument/2006/relationships/image" Target="../media/image1220.svg"/><Relationship Id="rId17" Type="http://schemas.openxmlformats.org/officeDocument/2006/relationships/image" Target="../media/image1225.png"/><Relationship Id="rId25" Type="http://schemas.openxmlformats.org/officeDocument/2006/relationships/image" Target="../media/image1233.png"/><Relationship Id="rId33" Type="http://schemas.openxmlformats.org/officeDocument/2006/relationships/image" Target="../media/image1241.png"/><Relationship Id="rId2" Type="http://schemas.openxmlformats.org/officeDocument/2006/relationships/image" Target="../media/image1210.png"/><Relationship Id="rId16" Type="http://schemas.openxmlformats.org/officeDocument/2006/relationships/image" Target="../media/image1224.svg"/><Relationship Id="rId20" Type="http://schemas.openxmlformats.org/officeDocument/2006/relationships/image" Target="../media/image1228.svg"/><Relationship Id="rId29" Type="http://schemas.openxmlformats.org/officeDocument/2006/relationships/image" Target="../media/image1237.png"/><Relationship Id="rId1" Type="http://schemas.openxmlformats.org/officeDocument/2006/relationships/slideLayout" Target="../slideLayouts/slideLayout53.xml"/><Relationship Id="rId6" Type="http://schemas.openxmlformats.org/officeDocument/2006/relationships/image" Target="../media/image1214.png"/><Relationship Id="rId11" Type="http://schemas.openxmlformats.org/officeDocument/2006/relationships/image" Target="../media/image1219.png"/><Relationship Id="rId24" Type="http://schemas.openxmlformats.org/officeDocument/2006/relationships/image" Target="../media/image1232.svg"/><Relationship Id="rId32" Type="http://schemas.openxmlformats.org/officeDocument/2006/relationships/image" Target="../media/image1240.svg"/><Relationship Id="rId5" Type="http://schemas.openxmlformats.org/officeDocument/2006/relationships/image" Target="../media/image1213.svg"/><Relationship Id="rId15" Type="http://schemas.openxmlformats.org/officeDocument/2006/relationships/image" Target="../media/image1223.png"/><Relationship Id="rId23" Type="http://schemas.openxmlformats.org/officeDocument/2006/relationships/image" Target="../media/image1231.png"/><Relationship Id="rId28" Type="http://schemas.openxmlformats.org/officeDocument/2006/relationships/image" Target="../media/image1236.svg"/><Relationship Id="rId10" Type="http://schemas.openxmlformats.org/officeDocument/2006/relationships/image" Target="../media/image1218.svg"/><Relationship Id="rId19" Type="http://schemas.openxmlformats.org/officeDocument/2006/relationships/image" Target="../media/image1227.png"/><Relationship Id="rId31" Type="http://schemas.openxmlformats.org/officeDocument/2006/relationships/image" Target="../media/image1239.png"/><Relationship Id="rId4" Type="http://schemas.openxmlformats.org/officeDocument/2006/relationships/image" Target="../media/image1212.png"/><Relationship Id="rId9" Type="http://schemas.openxmlformats.org/officeDocument/2006/relationships/image" Target="../media/image1217.png"/><Relationship Id="rId14" Type="http://schemas.openxmlformats.org/officeDocument/2006/relationships/image" Target="../media/image1222.svg"/><Relationship Id="rId22" Type="http://schemas.openxmlformats.org/officeDocument/2006/relationships/image" Target="../media/image1230.svg"/><Relationship Id="rId27" Type="http://schemas.openxmlformats.org/officeDocument/2006/relationships/image" Target="../media/image1235.png"/><Relationship Id="rId30" Type="http://schemas.openxmlformats.org/officeDocument/2006/relationships/image" Target="../media/image1238.svg"/><Relationship Id="rId8" Type="http://schemas.openxmlformats.org/officeDocument/2006/relationships/image" Target="../media/image1216.svg"/></Relationships>
</file>

<file path=ppt/slides/_rels/slide143.xml.rels><?xml version="1.0" encoding="UTF-8" standalone="yes"?>
<Relationships xmlns="http://schemas.openxmlformats.org/package/2006/relationships"><Relationship Id="rId8" Type="http://schemas.openxmlformats.org/officeDocument/2006/relationships/image" Target="../media/image1249.svg"/><Relationship Id="rId3" Type="http://schemas.openxmlformats.org/officeDocument/2006/relationships/image" Target="../media/image1244.svg"/><Relationship Id="rId7" Type="http://schemas.openxmlformats.org/officeDocument/2006/relationships/image" Target="../media/image1248.png"/><Relationship Id="rId2" Type="http://schemas.openxmlformats.org/officeDocument/2006/relationships/image" Target="../media/image1243.png"/><Relationship Id="rId1" Type="http://schemas.openxmlformats.org/officeDocument/2006/relationships/slideLayout" Target="../slideLayouts/slideLayout52.xml"/><Relationship Id="rId6" Type="http://schemas.openxmlformats.org/officeDocument/2006/relationships/image" Target="../media/image1247.svg"/><Relationship Id="rId5" Type="http://schemas.openxmlformats.org/officeDocument/2006/relationships/image" Target="../media/image1246.png"/><Relationship Id="rId4" Type="http://schemas.openxmlformats.org/officeDocument/2006/relationships/image" Target="../media/image1245.png"/></Relationships>
</file>

<file path=ppt/slides/_rels/slide144.xml.rels><?xml version="1.0" encoding="UTF-8" standalone="yes"?>
<Relationships xmlns="http://schemas.openxmlformats.org/package/2006/relationships"><Relationship Id="rId2" Type="http://schemas.openxmlformats.org/officeDocument/2006/relationships/image" Target="../media/image1250.png"/><Relationship Id="rId1" Type="http://schemas.openxmlformats.org/officeDocument/2006/relationships/slideLayout" Target="../slideLayouts/slideLayout40.xml"/></Relationships>
</file>

<file path=ppt/slides/_rels/slide145.xml.rels><?xml version="1.0" encoding="UTF-8" standalone="yes"?>
<Relationships xmlns="http://schemas.openxmlformats.org/package/2006/relationships"><Relationship Id="rId2" Type="http://schemas.openxmlformats.org/officeDocument/2006/relationships/image" Target="../media/image1251.png"/><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6.svg"/><Relationship Id="rId7" Type="http://schemas.openxmlformats.org/officeDocument/2006/relationships/image" Target="../media/image33.svg"/><Relationship Id="rId2" Type="http://schemas.openxmlformats.org/officeDocument/2006/relationships/image" Target="../media/image5.png"/><Relationship Id="rId1" Type="http://schemas.openxmlformats.org/officeDocument/2006/relationships/slideLayout" Target="../slideLayouts/slideLayout46.xml"/><Relationship Id="rId6" Type="http://schemas.openxmlformats.org/officeDocument/2006/relationships/image" Target="../media/image32.png"/><Relationship Id="rId11" Type="http://schemas.openxmlformats.org/officeDocument/2006/relationships/image" Target="../media/image11.svg"/><Relationship Id="rId5" Type="http://schemas.openxmlformats.org/officeDocument/2006/relationships/image" Target="../media/image31.svg"/><Relationship Id="rId10" Type="http://schemas.openxmlformats.org/officeDocument/2006/relationships/image" Target="../media/image10.png"/><Relationship Id="rId4" Type="http://schemas.openxmlformats.org/officeDocument/2006/relationships/image" Target="../media/image30.png"/><Relationship Id="rId9" Type="http://schemas.openxmlformats.org/officeDocument/2006/relationships/image" Target="../media/image35.svg"/></Relationships>
</file>

<file path=ppt/slides/_rels/slide1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9.svg"/><Relationship Id="rId3" Type="http://schemas.openxmlformats.org/officeDocument/2006/relationships/image" Target="../media/image23.svg"/><Relationship Id="rId7" Type="http://schemas.openxmlformats.org/officeDocument/2006/relationships/image" Target="../media/image39.svg"/><Relationship Id="rId12"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Layout" Target="../slideLayouts/slideLayout46.xml"/><Relationship Id="rId6" Type="http://schemas.openxmlformats.org/officeDocument/2006/relationships/image" Target="../media/image38.png"/><Relationship Id="rId11" Type="http://schemas.openxmlformats.org/officeDocument/2006/relationships/image" Target="../media/image26.svg"/><Relationship Id="rId5" Type="http://schemas.openxmlformats.org/officeDocument/2006/relationships/image" Target="../media/image37.svg"/><Relationship Id="rId10" Type="http://schemas.openxmlformats.org/officeDocument/2006/relationships/image" Target="../media/image25.png"/><Relationship Id="rId4" Type="http://schemas.openxmlformats.org/officeDocument/2006/relationships/image" Target="../media/image36.png"/><Relationship Id="rId9" Type="http://schemas.openxmlformats.org/officeDocument/2006/relationships/image" Target="../media/image11.svg"/></Relationships>
</file>

<file path=ppt/slides/_rels/slide2.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1.xml.rels><?xml version="1.0" encoding="UTF-8" standalone="yes"?>
<Relationships xmlns="http://schemas.openxmlformats.org/package/2006/relationships"><Relationship Id="rId8" Type="http://schemas.openxmlformats.org/officeDocument/2006/relationships/slide" Target="slide62.xml"/><Relationship Id="rId13" Type="http://schemas.openxmlformats.org/officeDocument/2006/relationships/slide" Target="slide82.xml"/><Relationship Id="rId18" Type="http://schemas.openxmlformats.org/officeDocument/2006/relationships/slide" Target="slide112.xml"/><Relationship Id="rId26" Type="http://schemas.openxmlformats.org/officeDocument/2006/relationships/slide" Target="slide138.xml"/><Relationship Id="rId3" Type="http://schemas.openxmlformats.org/officeDocument/2006/relationships/slide" Target="slide32.xml"/><Relationship Id="rId21" Type="http://schemas.openxmlformats.org/officeDocument/2006/relationships/slide" Target="slide118.xml"/><Relationship Id="rId7" Type="http://schemas.openxmlformats.org/officeDocument/2006/relationships/slide" Target="slide51.xml"/><Relationship Id="rId12" Type="http://schemas.openxmlformats.org/officeDocument/2006/relationships/slide" Target="slide80.xml"/><Relationship Id="rId17" Type="http://schemas.openxmlformats.org/officeDocument/2006/relationships/slide" Target="slide101.xml"/><Relationship Id="rId25" Type="http://schemas.openxmlformats.org/officeDocument/2006/relationships/slide" Target="slide136.xml"/><Relationship Id="rId2" Type="http://schemas.openxmlformats.org/officeDocument/2006/relationships/slide" Target="slide22.xml"/><Relationship Id="rId16" Type="http://schemas.openxmlformats.org/officeDocument/2006/relationships/slide" Target="slide92.xml"/><Relationship Id="rId20" Type="http://schemas.openxmlformats.org/officeDocument/2006/relationships/slide" Target="slide115.xml"/><Relationship Id="rId1" Type="http://schemas.openxmlformats.org/officeDocument/2006/relationships/slideLayout" Target="../slideLayouts/slideLayout46.xml"/><Relationship Id="rId6" Type="http://schemas.openxmlformats.org/officeDocument/2006/relationships/slide" Target="slide45.xml"/><Relationship Id="rId11" Type="http://schemas.openxmlformats.org/officeDocument/2006/relationships/slide" Target="slide75.xml"/><Relationship Id="rId24" Type="http://schemas.openxmlformats.org/officeDocument/2006/relationships/slide" Target="slide129.xml"/><Relationship Id="rId5" Type="http://schemas.openxmlformats.org/officeDocument/2006/relationships/slide" Target="slide42.xml"/><Relationship Id="rId15" Type="http://schemas.openxmlformats.org/officeDocument/2006/relationships/slide" Target="slide86.xml"/><Relationship Id="rId23" Type="http://schemas.openxmlformats.org/officeDocument/2006/relationships/slide" Target="slide127.xml"/><Relationship Id="rId10" Type="http://schemas.openxmlformats.org/officeDocument/2006/relationships/slide" Target="slide69.xml"/><Relationship Id="rId19" Type="http://schemas.openxmlformats.org/officeDocument/2006/relationships/slide" Target="slide117.xml"/><Relationship Id="rId4" Type="http://schemas.openxmlformats.org/officeDocument/2006/relationships/slide" Target="slide38.xml"/><Relationship Id="rId9" Type="http://schemas.openxmlformats.org/officeDocument/2006/relationships/slide" Target="slide67.xml"/><Relationship Id="rId14" Type="http://schemas.openxmlformats.org/officeDocument/2006/relationships/slide" Target="slide84.xml"/><Relationship Id="rId22" Type="http://schemas.openxmlformats.org/officeDocument/2006/relationships/slide" Target="slide123.xml"/><Relationship Id="rId27" Type="http://schemas.openxmlformats.org/officeDocument/2006/relationships/slide" Target="slide14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13" Type="http://schemas.openxmlformats.org/officeDocument/2006/relationships/image" Target="../media/image51.svg"/><Relationship Id="rId18" Type="http://schemas.openxmlformats.org/officeDocument/2006/relationships/image" Target="../media/image52.png"/><Relationship Id="rId26" Type="http://schemas.openxmlformats.org/officeDocument/2006/relationships/image" Target="../media/image58.png"/><Relationship Id="rId3" Type="http://schemas.openxmlformats.org/officeDocument/2006/relationships/image" Target="../media/image41.svg"/><Relationship Id="rId21" Type="http://schemas.openxmlformats.org/officeDocument/2006/relationships/image" Target="../media/image21.svg"/><Relationship Id="rId7" Type="http://schemas.openxmlformats.org/officeDocument/2006/relationships/image" Target="../media/image45.svg"/><Relationship Id="rId12" Type="http://schemas.openxmlformats.org/officeDocument/2006/relationships/image" Target="../media/image50.png"/><Relationship Id="rId17" Type="http://schemas.openxmlformats.org/officeDocument/2006/relationships/image" Target="../media/image26.svg"/><Relationship Id="rId25" Type="http://schemas.openxmlformats.org/officeDocument/2006/relationships/image" Target="../media/image57.svg"/><Relationship Id="rId33" Type="http://schemas.openxmlformats.org/officeDocument/2006/relationships/image" Target="../media/image63.svg"/><Relationship Id="rId2" Type="http://schemas.openxmlformats.org/officeDocument/2006/relationships/image" Target="../media/image40.png"/><Relationship Id="rId16" Type="http://schemas.openxmlformats.org/officeDocument/2006/relationships/image" Target="../media/image25.png"/><Relationship Id="rId20" Type="http://schemas.openxmlformats.org/officeDocument/2006/relationships/image" Target="../media/image20.png"/><Relationship Id="rId29" Type="http://schemas.openxmlformats.org/officeDocument/2006/relationships/image" Target="../media/image61.svg"/><Relationship Id="rId1" Type="http://schemas.openxmlformats.org/officeDocument/2006/relationships/slideLayout" Target="../slideLayouts/slideLayout46.xml"/><Relationship Id="rId6" Type="http://schemas.openxmlformats.org/officeDocument/2006/relationships/image" Target="../media/image44.png"/><Relationship Id="rId11" Type="http://schemas.openxmlformats.org/officeDocument/2006/relationships/image" Target="../media/image49.svg"/><Relationship Id="rId24" Type="http://schemas.openxmlformats.org/officeDocument/2006/relationships/image" Target="../media/image56.png"/><Relationship Id="rId32" Type="http://schemas.openxmlformats.org/officeDocument/2006/relationships/image" Target="../media/image62.png"/><Relationship Id="rId5" Type="http://schemas.openxmlformats.org/officeDocument/2006/relationships/image" Target="../media/image43.svg"/><Relationship Id="rId15" Type="http://schemas.openxmlformats.org/officeDocument/2006/relationships/image" Target="../media/image19.svg"/><Relationship Id="rId23" Type="http://schemas.openxmlformats.org/officeDocument/2006/relationships/image" Target="../media/image55.svg"/><Relationship Id="rId28" Type="http://schemas.openxmlformats.org/officeDocument/2006/relationships/image" Target="../media/image60.png"/><Relationship Id="rId10" Type="http://schemas.openxmlformats.org/officeDocument/2006/relationships/image" Target="../media/image48.png"/><Relationship Id="rId19" Type="http://schemas.openxmlformats.org/officeDocument/2006/relationships/image" Target="../media/image53.svg"/><Relationship Id="rId31" Type="http://schemas.openxmlformats.org/officeDocument/2006/relationships/image" Target="../media/image11.svg"/><Relationship Id="rId4" Type="http://schemas.openxmlformats.org/officeDocument/2006/relationships/image" Target="../media/image42.png"/><Relationship Id="rId9" Type="http://schemas.openxmlformats.org/officeDocument/2006/relationships/image" Target="../media/image47.svg"/><Relationship Id="rId14" Type="http://schemas.openxmlformats.org/officeDocument/2006/relationships/image" Target="../media/image18.png"/><Relationship Id="rId22" Type="http://schemas.openxmlformats.org/officeDocument/2006/relationships/image" Target="../media/image54.png"/><Relationship Id="rId27" Type="http://schemas.openxmlformats.org/officeDocument/2006/relationships/image" Target="../media/image59.svg"/><Relationship Id="rId30" Type="http://schemas.openxmlformats.org/officeDocument/2006/relationships/image" Target="../media/image10.png"/><Relationship Id="rId8" Type="http://schemas.openxmlformats.org/officeDocument/2006/relationships/image" Target="../media/image46.png"/></Relationships>
</file>

<file path=ppt/slides/_rels/slide24.xml.rels><?xml version="1.0" encoding="UTF-8" standalone="yes"?>
<Relationships xmlns="http://schemas.openxmlformats.org/package/2006/relationships"><Relationship Id="rId13" Type="http://schemas.openxmlformats.org/officeDocument/2006/relationships/image" Target="../media/image49.svg"/><Relationship Id="rId18" Type="http://schemas.openxmlformats.org/officeDocument/2006/relationships/image" Target="../media/image76.png"/><Relationship Id="rId26" Type="http://schemas.openxmlformats.org/officeDocument/2006/relationships/image" Target="../media/image84.png"/><Relationship Id="rId3" Type="http://schemas.openxmlformats.org/officeDocument/2006/relationships/image" Target="../media/image65.svg"/><Relationship Id="rId21" Type="http://schemas.openxmlformats.org/officeDocument/2006/relationships/image" Target="../media/image79.svg"/><Relationship Id="rId7" Type="http://schemas.openxmlformats.org/officeDocument/2006/relationships/image" Target="../media/image69.svg"/><Relationship Id="rId12" Type="http://schemas.openxmlformats.org/officeDocument/2006/relationships/image" Target="../media/image48.png"/><Relationship Id="rId17" Type="http://schemas.openxmlformats.org/officeDocument/2006/relationships/image" Target="../media/image75.svg"/><Relationship Id="rId25" Type="http://schemas.openxmlformats.org/officeDocument/2006/relationships/image" Target="../media/image83.svg"/><Relationship Id="rId33" Type="http://schemas.openxmlformats.org/officeDocument/2006/relationships/image" Target="../media/image89.svg"/><Relationship Id="rId2" Type="http://schemas.openxmlformats.org/officeDocument/2006/relationships/image" Target="../media/image64.png"/><Relationship Id="rId16" Type="http://schemas.openxmlformats.org/officeDocument/2006/relationships/image" Target="../media/image74.png"/><Relationship Id="rId20" Type="http://schemas.openxmlformats.org/officeDocument/2006/relationships/image" Target="../media/image78.png"/><Relationship Id="rId29" Type="http://schemas.openxmlformats.org/officeDocument/2006/relationships/image" Target="../media/image59.svg"/><Relationship Id="rId1" Type="http://schemas.openxmlformats.org/officeDocument/2006/relationships/slideLayout" Target="../slideLayouts/slideLayout10.xml"/><Relationship Id="rId6" Type="http://schemas.openxmlformats.org/officeDocument/2006/relationships/image" Target="../media/image68.png"/><Relationship Id="rId11" Type="http://schemas.openxmlformats.org/officeDocument/2006/relationships/image" Target="../media/image47.svg"/><Relationship Id="rId24" Type="http://schemas.openxmlformats.org/officeDocument/2006/relationships/image" Target="../media/image82.png"/><Relationship Id="rId32" Type="http://schemas.openxmlformats.org/officeDocument/2006/relationships/image" Target="../media/image88.png"/><Relationship Id="rId5" Type="http://schemas.openxmlformats.org/officeDocument/2006/relationships/image" Target="../media/image67.svg"/><Relationship Id="rId15" Type="http://schemas.openxmlformats.org/officeDocument/2006/relationships/image" Target="../media/image73.svg"/><Relationship Id="rId23" Type="http://schemas.openxmlformats.org/officeDocument/2006/relationships/image" Target="../media/image81.svg"/><Relationship Id="rId28" Type="http://schemas.openxmlformats.org/officeDocument/2006/relationships/image" Target="../media/image58.png"/><Relationship Id="rId10" Type="http://schemas.openxmlformats.org/officeDocument/2006/relationships/image" Target="../media/image46.png"/><Relationship Id="rId19" Type="http://schemas.openxmlformats.org/officeDocument/2006/relationships/image" Target="../media/image77.svg"/><Relationship Id="rId31" Type="http://schemas.openxmlformats.org/officeDocument/2006/relationships/image" Target="../media/image87.svg"/><Relationship Id="rId4" Type="http://schemas.openxmlformats.org/officeDocument/2006/relationships/image" Target="../media/image66.png"/><Relationship Id="rId9" Type="http://schemas.openxmlformats.org/officeDocument/2006/relationships/image" Target="../media/image71.svg"/><Relationship Id="rId14" Type="http://schemas.openxmlformats.org/officeDocument/2006/relationships/image" Target="../media/image72.png"/><Relationship Id="rId22" Type="http://schemas.openxmlformats.org/officeDocument/2006/relationships/image" Target="../media/image80.png"/><Relationship Id="rId27" Type="http://schemas.openxmlformats.org/officeDocument/2006/relationships/image" Target="../media/image85.svg"/><Relationship Id="rId30" Type="http://schemas.openxmlformats.org/officeDocument/2006/relationships/image" Target="../media/image86.png"/><Relationship Id="rId8" Type="http://schemas.openxmlformats.org/officeDocument/2006/relationships/image" Target="../media/image70.png"/></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aws.amazon.com/architecture/icons/" TargetMode="External"/><Relationship Id="rId1" Type="http://schemas.openxmlformats.org/officeDocument/2006/relationships/slideLayout" Target="../slideLayouts/slideLayout36.xml"/><Relationship Id="rId4" Type="http://schemas.openxmlformats.org/officeDocument/2006/relationships/image" Target="../media/image91.png"/></Relationships>
</file>

<file path=ppt/slides/_rels/slide26.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3.svg"/><Relationship Id="rId3" Type="http://schemas.openxmlformats.org/officeDocument/2006/relationships/image" Target="../media/image93.svg"/><Relationship Id="rId7" Type="http://schemas.openxmlformats.org/officeDocument/2006/relationships/image" Target="../media/image97.svg"/><Relationship Id="rId12" Type="http://schemas.openxmlformats.org/officeDocument/2006/relationships/image" Target="../media/image102.png"/><Relationship Id="rId2" Type="http://schemas.openxmlformats.org/officeDocument/2006/relationships/image" Target="../media/image92.png"/><Relationship Id="rId1" Type="http://schemas.openxmlformats.org/officeDocument/2006/relationships/slideLayout" Target="../slideLayouts/slideLayout46.xml"/><Relationship Id="rId6" Type="http://schemas.openxmlformats.org/officeDocument/2006/relationships/image" Target="../media/image96.png"/><Relationship Id="rId11" Type="http://schemas.openxmlformats.org/officeDocument/2006/relationships/image" Target="../media/image101.svg"/><Relationship Id="rId5" Type="http://schemas.openxmlformats.org/officeDocument/2006/relationships/image" Target="../media/image95.svg"/><Relationship Id="rId15" Type="http://schemas.openxmlformats.org/officeDocument/2006/relationships/image" Target="../media/image105.sv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svg"/><Relationship Id="rId14" Type="http://schemas.openxmlformats.org/officeDocument/2006/relationships/image" Target="../media/image104.png"/></Relationships>
</file>

<file path=ppt/slides/_rels/slide27.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93.svg"/><Relationship Id="rId3" Type="http://schemas.openxmlformats.org/officeDocument/2006/relationships/image" Target="../media/image97.svg"/><Relationship Id="rId7" Type="http://schemas.openxmlformats.org/officeDocument/2006/relationships/image" Target="../media/image99.svg"/><Relationship Id="rId12" Type="http://schemas.openxmlformats.org/officeDocument/2006/relationships/image" Target="../media/image92.png"/><Relationship Id="rId2" Type="http://schemas.openxmlformats.org/officeDocument/2006/relationships/image" Target="../media/image96.png"/><Relationship Id="rId1" Type="http://schemas.openxmlformats.org/officeDocument/2006/relationships/slideLayout" Target="../slideLayouts/slideLayout10.xml"/><Relationship Id="rId6" Type="http://schemas.openxmlformats.org/officeDocument/2006/relationships/image" Target="../media/image98.png"/><Relationship Id="rId11" Type="http://schemas.openxmlformats.org/officeDocument/2006/relationships/image" Target="../media/image105.svg"/><Relationship Id="rId5" Type="http://schemas.openxmlformats.org/officeDocument/2006/relationships/image" Target="../media/image95.svg"/><Relationship Id="rId15" Type="http://schemas.openxmlformats.org/officeDocument/2006/relationships/image" Target="../media/image101.svg"/><Relationship Id="rId10" Type="http://schemas.openxmlformats.org/officeDocument/2006/relationships/image" Target="../media/image104.png"/><Relationship Id="rId4" Type="http://schemas.openxmlformats.org/officeDocument/2006/relationships/image" Target="../media/image94.png"/><Relationship Id="rId9" Type="http://schemas.openxmlformats.org/officeDocument/2006/relationships/image" Target="../media/image103.svg"/><Relationship Id="rId14" Type="http://schemas.openxmlformats.org/officeDocument/2006/relationships/image" Target="../media/image10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hyperlink" Target="https://aws.amazon.com/architecture/icons/" TargetMode="External"/><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18" Type="http://schemas.openxmlformats.org/officeDocument/2006/relationships/image" Target="../media/image5.png"/><Relationship Id="rId26" Type="http://schemas.openxmlformats.org/officeDocument/2006/relationships/image" Target="../media/image128.svg"/><Relationship Id="rId3" Type="http://schemas.openxmlformats.org/officeDocument/2006/relationships/image" Target="../media/image107.png"/><Relationship Id="rId21" Type="http://schemas.openxmlformats.org/officeDocument/2006/relationships/image" Target="../media/image123.png"/><Relationship Id="rId7" Type="http://schemas.openxmlformats.org/officeDocument/2006/relationships/image" Target="../media/image111.png"/><Relationship Id="rId12" Type="http://schemas.openxmlformats.org/officeDocument/2006/relationships/image" Target="../media/image116.png"/><Relationship Id="rId17" Type="http://schemas.openxmlformats.org/officeDocument/2006/relationships/image" Target="../media/image121.svg"/><Relationship Id="rId25" Type="http://schemas.openxmlformats.org/officeDocument/2006/relationships/image" Target="../media/image127.png"/><Relationship Id="rId2" Type="http://schemas.openxmlformats.org/officeDocument/2006/relationships/image" Target="../media/image106.png"/><Relationship Id="rId16" Type="http://schemas.openxmlformats.org/officeDocument/2006/relationships/image" Target="../media/image120.png"/><Relationship Id="rId20" Type="http://schemas.openxmlformats.org/officeDocument/2006/relationships/image" Target="../media/image122.png"/><Relationship Id="rId29" Type="http://schemas.openxmlformats.org/officeDocument/2006/relationships/image" Target="../media/image131.png"/><Relationship Id="rId1" Type="http://schemas.openxmlformats.org/officeDocument/2006/relationships/slideLayout" Target="../slideLayouts/slideLayout48.xml"/><Relationship Id="rId6" Type="http://schemas.openxmlformats.org/officeDocument/2006/relationships/image" Target="../media/image110.png"/><Relationship Id="rId11" Type="http://schemas.openxmlformats.org/officeDocument/2006/relationships/image" Target="../media/image115.png"/><Relationship Id="rId24" Type="http://schemas.openxmlformats.org/officeDocument/2006/relationships/image" Target="../media/image126.png"/><Relationship Id="rId32" Type="http://schemas.openxmlformats.org/officeDocument/2006/relationships/image" Target="../media/image134.svg"/><Relationship Id="rId5" Type="http://schemas.openxmlformats.org/officeDocument/2006/relationships/image" Target="../media/image109.png"/><Relationship Id="rId15" Type="http://schemas.openxmlformats.org/officeDocument/2006/relationships/image" Target="../media/image119.png"/><Relationship Id="rId23" Type="http://schemas.openxmlformats.org/officeDocument/2006/relationships/image" Target="../media/image125.png"/><Relationship Id="rId28" Type="http://schemas.openxmlformats.org/officeDocument/2006/relationships/image" Target="../media/image130.svg"/><Relationship Id="rId10" Type="http://schemas.openxmlformats.org/officeDocument/2006/relationships/image" Target="../media/image114.png"/><Relationship Id="rId19" Type="http://schemas.openxmlformats.org/officeDocument/2006/relationships/image" Target="../media/image6.svg"/><Relationship Id="rId31" Type="http://schemas.openxmlformats.org/officeDocument/2006/relationships/image" Target="../media/image133.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 Id="rId22" Type="http://schemas.openxmlformats.org/officeDocument/2006/relationships/image" Target="../media/image124.png"/><Relationship Id="rId27" Type="http://schemas.openxmlformats.org/officeDocument/2006/relationships/image" Target="../media/image129.png"/><Relationship Id="rId30" Type="http://schemas.openxmlformats.org/officeDocument/2006/relationships/image" Target="../media/image132.svg"/></Relationships>
</file>

<file path=ppt/slides/_rels/slide31.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46.png"/><Relationship Id="rId18" Type="http://schemas.openxmlformats.org/officeDocument/2006/relationships/image" Target="../media/image151.png"/><Relationship Id="rId26" Type="http://schemas.openxmlformats.org/officeDocument/2006/relationships/image" Target="../media/image159.svg"/><Relationship Id="rId3" Type="http://schemas.openxmlformats.org/officeDocument/2006/relationships/image" Target="../media/image136.png"/><Relationship Id="rId21" Type="http://schemas.openxmlformats.org/officeDocument/2006/relationships/image" Target="../media/image154.png"/><Relationship Id="rId7" Type="http://schemas.openxmlformats.org/officeDocument/2006/relationships/image" Target="../media/image140.png"/><Relationship Id="rId12" Type="http://schemas.openxmlformats.org/officeDocument/2006/relationships/image" Target="../media/image145.png"/><Relationship Id="rId17" Type="http://schemas.openxmlformats.org/officeDocument/2006/relationships/image" Target="../media/image150.png"/><Relationship Id="rId25" Type="http://schemas.openxmlformats.org/officeDocument/2006/relationships/image" Target="../media/image158.png"/><Relationship Id="rId2" Type="http://schemas.openxmlformats.org/officeDocument/2006/relationships/image" Target="../media/image135.emf"/><Relationship Id="rId16" Type="http://schemas.openxmlformats.org/officeDocument/2006/relationships/image" Target="../media/image149.png"/><Relationship Id="rId20" Type="http://schemas.openxmlformats.org/officeDocument/2006/relationships/image" Target="../media/image153.svg"/><Relationship Id="rId29" Type="http://schemas.openxmlformats.org/officeDocument/2006/relationships/image" Target="../media/image162.png"/><Relationship Id="rId1" Type="http://schemas.openxmlformats.org/officeDocument/2006/relationships/slideLayout" Target="../slideLayouts/slideLayout9.xml"/><Relationship Id="rId6" Type="http://schemas.openxmlformats.org/officeDocument/2006/relationships/image" Target="../media/image139.png"/><Relationship Id="rId11" Type="http://schemas.openxmlformats.org/officeDocument/2006/relationships/image" Target="../media/image144.png"/><Relationship Id="rId24" Type="http://schemas.openxmlformats.org/officeDocument/2006/relationships/image" Target="../media/image157.png"/><Relationship Id="rId32" Type="http://schemas.openxmlformats.org/officeDocument/2006/relationships/image" Target="../media/image165.svg"/><Relationship Id="rId5" Type="http://schemas.openxmlformats.org/officeDocument/2006/relationships/image" Target="../media/image138.png"/><Relationship Id="rId15" Type="http://schemas.openxmlformats.org/officeDocument/2006/relationships/image" Target="../media/image148.png"/><Relationship Id="rId23" Type="http://schemas.openxmlformats.org/officeDocument/2006/relationships/image" Target="../media/image156.png"/><Relationship Id="rId28" Type="http://schemas.openxmlformats.org/officeDocument/2006/relationships/image" Target="../media/image161.svg"/><Relationship Id="rId10" Type="http://schemas.openxmlformats.org/officeDocument/2006/relationships/image" Target="../media/image143.png"/><Relationship Id="rId19" Type="http://schemas.openxmlformats.org/officeDocument/2006/relationships/image" Target="../media/image152.png"/><Relationship Id="rId31" Type="http://schemas.openxmlformats.org/officeDocument/2006/relationships/image" Target="../media/image164.png"/><Relationship Id="rId4" Type="http://schemas.openxmlformats.org/officeDocument/2006/relationships/image" Target="../media/image137.png"/><Relationship Id="rId9" Type="http://schemas.openxmlformats.org/officeDocument/2006/relationships/image" Target="../media/image142.png"/><Relationship Id="rId14" Type="http://schemas.openxmlformats.org/officeDocument/2006/relationships/image" Target="../media/image147.png"/><Relationship Id="rId22" Type="http://schemas.openxmlformats.org/officeDocument/2006/relationships/image" Target="../media/image155.svg"/><Relationship Id="rId27" Type="http://schemas.openxmlformats.org/officeDocument/2006/relationships/image" Target="../media/image160.png"/><Relationship Id="rId30" Type="http://schemas.openxmlformats.org/officeDocument/2006/relationships/image" Target="../media/image163.svg"/></Relationships>
</file>

<file path=ppt/slides/_rels/slide32.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8" Type="http://schemas.openxmlformats.org/officeDocument/2006/relationships/image" Target="../media/image172.png"/><Relationship Id="rId13" Type="http://schemas.openxmlformats.org/officeDocument/2006/relationships/image" Target="../media/image177.svg"/><Relationship Id="rId3" Type="http://schemas.openxmlformats.org/officeDocument/2006/relationships/image" Target="../media/image167.png"/><Relationship Id="rId7" Type="http://schemas.openxmlformats.org/officeDocument/2006/relationships/image" Target="../media/image171.svg"/><Relationship Id="rId12" Type="http://schemas.openxmlformats.org/officeDocument/2006/relationships/image" Target="../media/image176.png"/><Relationship Id="rId2" Type="http://schemas.openxmlformats.org/officeDocument/2006/relationships/notesSlide" Target="../notesSlides/notesSlide4.xml"/><Relationship Id="rId1" Type="http://schemas.openxmlformats.org/officeDocument/2006/relationships/slideLayout" Target="../slideLayouts/slideLayout49.xml"/><Relationship Id="rId6" Type="http://schemas.openxmlformats.org/officeDocument/2006/relationships/image" Target="../media/image170.png"/><Relationship Id="rId11" Type="http://schemas.openxmlformats.org/officeDocument/2006/relationships/image" Target="../media/image175.svg"/><Relationship Id="rId5" Type="http://schemas.openxmlformats.org/officeDocument/2006/relationships/image" Target="../media/image169.png"/><Relationship Id="rId10" Type="http://schemas.openxmlformats.org/officeDocument/2006/relationships/image" Target="../media/image174.png"/><Relationship Id="rId4" Type="http://schemas.openxmlformats.org/officeDocument/2006/relationships/image" Target="../media/image168.png"/><Relationship Id="rId9" Type="http://schemas.openxmlformats.org/officeDocument/2006/relationships/image" Target="../media/image173.svg"/></Relationships>
</file>

<file path=ppt/slides/_rels/slide3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49.xml"/><Relationship Id="rId5" Type="http://schemas.openxmlformats.org/officeDocument/2006/relationships/image" Target="../media/image181.png"/><Relationship Id="rId4" Type="http://schemas.openxmlformats.org/officeDocument/2006/relationships/image" Target="../media/image180.png"/></Relationships>
</file>

<file path=ppt/slides/_rels/slide35.xml.rels><?xml version="1.0" encoding="UTF-8" standalone="yes"?>
<Relationships xmlns="http://schemas.openxmlformats.org/package/2006/relationships"><Relationship Id="rId8" Type="http://schemas.openxmlformats.org/officeDocument/2006/relationships/image" Target="../media/image188.svg"/><Relationship Id="rId3" Type="http://schemas.openxmlformats.org/officeDocument/2006/relationships/image" Target="../media/image183.png"/><Relationship Id="rId7" Type="http://schemas.openxmlformats.org/officeDocument/2006/relationships/image" Target="../media/image187.png"/><Relationship Id="rId2" Type="http://schemas.openxmlformats.org/officeDocument/2006/relationships/image" Target="../media/image182.png"/><Relationship Id="rId1" Type="http://schemas.openxmlformats.org/officeDocument/2006/relationships/slideLayout" Target="../slideLayouts/slideLayout49.xml"/><Relationship Id="rId6" Type="http://schemas.openxmlformats.org/officeDocument/2006/relationships/image" Target="../media/image186.svg"/><Relationship Id="rId5" Type="http://schemas.openxmlformats.org/officeDocument/2006/relationships/image" Target="../media/image185.png"/><Relationship Id="rId10" Type="http://schemas.openxmlformats.org/officeDocument/2006/relationships/image" Target="../media/image190.svg"/><Relationship Id="rId4" Type="http://schemas.openxmlformats.org/officeDocument/2006/relationships/image" Target="../media/image184.png"/><Relationship Id="rId9" Type="http://schemas.openxmlformats.org/officeDocument/2006/relationships/image" Target="../media/image189.png"/></Relationships>
</file>

<file path=ppt/slides/_rels/slide36.xml.rels><?xml version="1.0" encoding="UTF-8" standalone="yes"?>
<Relationships xmlns="http://schemas.openxmlformats.org/package/2006/relationships"><Relationship Id="rId8" Type="http://schemas.openxmlformats.org/officeDocument/2006/relationships/image" Target="../media/image197.png"/><Relationship Id="rId13" Type="http://schemas.openxmlformats.org/officeDocument/2006/relationships/image" Target="../media/image202.svg"/><Relationship Id="rId3" Type="http://schemas.openxmlformats.org/officeDocument/2006/relationships/image" Target="../media/image192.png"/><Relationship Id="rId7" Type="http://schemas.openxmlformats.org/officeDocument/2006/relationships/image" Target="../media/image196.png"/><Relationship Id="rId12" Type="http://schemas.openxmlformats.org/officeDocument/2006/relationships/image" Target="../media/image201.png"/><Relationship Id="rId2" Type="http://schemas.openxmlformats.org/officeDocument/2006/relationships/image" Target="../media/image191.png"/><Relationship Id="rId1" Type="http://schemas.openxmlformats.org/officeDocument/2006/relationships/slideLayout" Target="../slideLayouts/slideLayout49.xml"/><Relationship Id="rId6" Type="http://schemas.openxmlformats.org/officeDocument/2006/relationships/image" Target="../media/image195.svg"/><Relationship Id="rId11" Type="http://schemas.openxmlformats.org/officeDocument/2006/relationships/image" Target="../media/image200.svg"/><Relationship Id="rId5" Type="http://schemas.openxmlformats.org/officeDocument/2006/relationships/image" Target="../media/image194.png"/><Relationship Id="rId15" Type="http://schemas.openxmlformats.org/officeDocument/2006/relationships/image" Target="../media/image204.svg"/><Relationship Id="rId10" Type="http://schemas.openxmlformats.org/officeDocument/2006/relationships/image" Target="../media/image199.png"/><Relationship Id="rId4" Type="http://schemas.openxmlformats.org/officeDocument/2006/relationships/image" Target="../media/image193.png"/><Relationship Id="rId9" Type="http://schemas.openxmlformats.org/officeDocument/2006/relationships/image" Target="../media/image198.svg"/><Relationship Id="rId14" Type="http://schemas.openxmlformats.org/officeDocument/2006/relationships/image" Target="../media/image203.png"/></Relationships>
</file>

<file path=ppt/slides/_rels/slide37.xml.rels><?xml version="1.0" encoding="UTF-8" standalone="yes"?>
<Relationships xmlns="http://schemas.openxmlformats.org/package/2006/relationships"><Relationship Id="rId3" Type="http://schemas.openxmlformats.org/officeDocument/2006/relationships/image" Target="../media/image206.png"/><Relationship Id="rId7" Type="http://schemas.openxmlformats.org/officeDocument/2006/relationships/image" Target="../media/image210.svg"/><Relationship Id="rId2" Type="http://schemas.openxmlformats.org/officeDocument/2006/relationships/image" Target="../media/image205.png"/><Relationship Id="rId1" Type="http://schemas.openxmlformats.org/officeDocument/2006/relationships/slideLayout" Target="../slideLayouts/slideLayout49.xml"/><Relationship Id="rId6" Type="http://schemas.openxmlformats.org/officeDocument/2006/relationships/image" Target="../media/image209.png"/><Relationship Id="rId5" Type="http://schemas.openxmlformats.org/officeDocument/2006/relationships/image" Target="../media/image208.svg"/><Relationship Id="rId4" Type="http://schemas.openxmlformats.org/officeDocument/2006/relationships/image" Target="../media/image207.png"/></Relationships>
</file>

<file path=ppt/slides/_rels/slide38.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8" Type="http://schemas.openxmlformats.org/officeDocument/2006/relationships/image" Target="../media/image218.png"/><Relationship Id="rId13" Type="http://schemas.openxmlformats.org/officeDocument/2006/relationships/image" Target="../media/image223.svg"/><Relationship Id="rId3" Type="http://schemas.openxmlformats.org/officeDocument/2006/relationships/image" Target="../media/image213.png"/><Relationship Id="rId7" Type="http://schemas.openxmlformats.org/officeDocument/2006/relationships/image" Target="../media/image217.svg"/><Relationship Id="rId12" Type="http://schemas.openxmlformats.org/officeDocument/2006/relationships/image" Target="../media/image222.png"/><Relationship Id="rId17" Type="http://schemas.openxmlformats.org/officeDocument/2006/relationships/image" Target="../media/image227.svg"/><Relationship Id="rId2" Type="http://schemas.openxmlformats.org/officeDocument/2006/relationships/image" Target="../media/image212.png"/><Relationship Id="rId16" Type="http://schemas.openxmlformats.org/officeDocument/2006/relationships/image" Target="../media/image226.png"/><Relationship Id="rId1" Type="http://schemas.openxmlformats.org/officeDocument/2006/relationships/slideLayout" Target="../slideLayouts/slideLayout51.xml"/><Relationship Id="rId6" Type="http://schemas.openxmlformats.org/officeDocument/2006/relationships/image" Target="../media/image216.png"/><Relationship Id="rId11" Type="http://schemas.openxmlformats.org/officeDocument/2006/relationships/image" Target="../media/image221.svg"/><Relationship Id="rId5" Type="http://schemas.openxmlformats.org/officeDocument/2006/relationships/image" Target="../media/image215.png"/><Relationship Id="rId15" Type="http://schemas.openxmlformats.org/officeDocument/2006/relationships/image" Target="../media/image225.svg"/><Relationship Id="rId10" Type="http://schemas.openxmlformats.org/officeDocument/2006/relationships/image" Target="../media/image220.png"/><Relationship Id="rId4" Type="http://schemas.openxmlformats.org/officeDocument/2006/relationships/image" Target="../media/image214.png"/><Relationship Id="rId9" Type="http://schemas.openxmlformats.org/officeDocument/2006/relationships/image" Target="../media/image219.svg"/><Relationship Id="rId14" Type="http://schemas.openxmlformats.org/officeDocument/2006/relationships/image" Target="../media/image224.png"/></Relationships>
</file>

<file path=ppt/slides/_rels/slide4.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slide" Target="slide8.xml"/><Relationship Id="rId1" Type="http://schemas.openxmlformats.org/officeDocument/2006/relationships/slideLayout" Target="../slideLayouts/slideLayout46.xml"/><Relationship Id="rId4" Type="http://schemas.openxmlformats.org/officeDocument/2006/relationships/slide" Target="slide17.xml"/></Relationships>
</file>

<file path=ppt/slides/_rels/slide40.xml.rels><?xml version="1.0" encoding="UTF-8" standalone="yes"?>
<Relationships xmlns="http://schemas.openxmlformats.org/package/2006/relationships"><Relationship Id="rId8" Type="http://schemas.openxmlformats.org/officeDocument/2006/relationships/image" Target="../media/image234.png"/><Relationship Id="rId13" Type="http://schemas.openxmlformats.org/officeDocument/2006/relationships/image" Target="../media/image239.svg"/><Relationship Id="rId18" Type="http://schemas.openxmlformats.org/officeDocument/2006/relationships/image" Target="../media/image244.png"/><Relationship Id="rId3" Type="http://schemas.openxmlformats.org/officeDocument/2006/relationships/image" Target="../media/image229.png"/><Relationship Id="rId7" Type="http://schemas.openxmlformats.org/officeDocument/2006/relationships/image" Target="../media/image233.svg"/><Relationship Id="rId12" Type="http://schemas.openxmlformats.org/officeDocument/2006/relationships/image" Target="../media/image238.png"/><Relationship Id="rId17" Type="http://schemas.openxmlformats.org/officeDocument/2006/relationships/image" Target="../media/image243.svg"/><Relationship Id="rId2" Type="http://schemas.openxmlformats.org/officeDocument/2006/relationships/image" Target="../media/image228.png"/><Relationship Id="rId16" Type="http://schemas.openxmlformats.org/officeDocument/2006/relationships/image" Target="../media/image242.png"/><Relationship Id="rId1" Type="http://schemas.openxmlformats.org/officeDocument/2006/relationships/slideLayout" Target="../slideLayouts/slideLayout51.xml"/><Relationship Id="rId6" Type="http://schemas.openxmlformats.org/officeDocument/2006/relationships/image" Target="../media/image232.png"/><Relationship Id="rId11" Type="http://schemas.openxmlformats.org/officeDocument/2006/relationships/image" Target="../media/image237.svg"/><Relationship Id="rId5" Type="http://schemas.openxmlformats.org/officeDocument/2006/relationships/image" Target="../media/image231.png"/><Relationship Id="rId15" Type="http://schemas.openxmlformats.org/officeDocument/2006/relationships/image" Target="../media/image241.svg"/><Relationship Id="rId10" Type="http://schemas.openxmlformats.org/officeDocument/2006/relationships/image" Target="../media/image236.png"/><Relationship Id="rId19" Type="http://schemas.openxmlformats.org/officeDocument/2006/relationships/image" Target="../media/image245.svg"/><Relationship Id="rId4" Type="http://schemas.openxmlformats.org/officeDocument/2006/relationships/image" Target="../media/image230.png"/><Relationship Id="rId9" Type="http://schemas.openxmlformats.org/officeDocument/2006/relationships/image" Target="../media/image235.svg"/><Relationship Id="rId14" Type="http://schemas.openxmlformats.org/officeDocument/2006/relationships/image" Target="../media/image240.png"/></Relationships>
</file>

<file path=ppt/slides/_rels/slide41.xml.rels><?xml version="1.0" encoding="UTF-8" standalone="yes"?>
<Relationships xmlns="http://schemas.openxmlformats.org/package/2006/relationships"><Relationship Id="rId3" Type="http://schemas.openxmlformats.org/officeDocument/2006/relationships/image" Target="../media/image247.png"/><Relationship Id="rId7" Type="http://schemas.openxmlformats.org/officeDocument/2006/relationships/image" Target="../media/image251.svg"/><Relationship Id="rId2" Type="http://schemas.openxmlformats.org/officeDocument/2006/relationships/image" Target="../media/image246.png"/><Relationship Id="rId1" Type="http://schemas.openxmlformats.org/officeDocument/2006/relationships/slideLayout" Target="../slideLayouts/slideLayout51.xml"/><Relationship Id="rId6" Type="http://schemas.openxmlformats.org/officeDocument/2006/relationships/image" Target="../media/image250.png"/><Relationship Id="rId5" Type="http://schemas.openxmlformats.org/officeDocument/2006/relationships/image" Target="../media/image249.png"/><Relationship Id="rId4" Type="http://schemas.openxmlformats.org/officeDocument/2006/relationships/image" Target="../media/image248.svg"/></Relationships>
</file>

<file path=ppt/slides/_rels/slide42.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41.xml"/></Relationships>
</file>

<file path=ppt/slides/_rels/slide43.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52.xml"/><Relationship Id="rId5" Type="http://schemas.openxmlformats.org/officeDocument/2006/relationships/image" Target="../media/image256.png"/><Relationship Id="rId4" Type="http://schemas.openxmlformats.org/officeDocument/2006/relationships/image" Target="../media/image255.png"/></Relationships>
</file>

<file path=ppt/slides/_rels/slide44.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52.xml"/><Relationship Id="rId4" Type="http://schemas.openxmlformats.org/officeDocument/2006/relationships/image" Target="../media/image259.svg"/></Relationships>
</file>

<file path=ppt/slides/_rels/slide45.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42.xml"/></Relationships>
</file>

<file path=ppt/slides/_rels/slide46.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54.xml"/><Relationship Id="rId5" Type="http://schemas.openxmlformats.org/officeDocument/2006/relationships/image" Target="../media/image264.svg"/><Relationship Id="rId4" Type="http://schemas.openxmlformats.org/officeDocument/2006/relationships/image" Target="../media/image263.png"/></Relationships>
</file>

<file path=ppt/slides/_rels/slide47.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43.xml"/></Relationships>
</file>

<file path=ppt/slides/_rels/slide48.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slideLayout" Target="../slideLayouts/slideLayout57.xml"/><Relationship Id="rId6" Type="http://schemas.openxmlformats.org/officeDocument/2006/relationships/image" Target="../media/image270.svg"/><Relationship Id="rId5" Type="http://schemas.openxmlformats.org/officeDocument/2006/relationships/image" Target="../media/image269.png"/><Relationship Id="rId4" Type="http://schemas.openxmlformats.org/officeDocument/2006/relationships/image" Target="../media/image268.png"/></Relationships>
</file>

<file path=ppt/slides/_rels/slide49.xml.rels><?xml version="1.0" encoding="UTF-8" standalone="yes"?>
<Relationships xmlns="http://schemas.openxmlformats.org/package/2006/relationships"><Relationship Id="rId8" Type="http://schemas.openxmlformats.org/officeDocument/2006/relationships/image" Target="../media/image277.png"/><Relationship Id="rId13" Type="http://schemas.openxmlformats.org/officeDocument/2006/relationships/image" Target="../media/image282.svg"/><Relationship Id="rId3" Type="http://schemas.openxmlformats.org/officeDocument/2006/relationships/image" Target="../media/image272.svg"/><Relationship Id="rId7" Type="http://schemas.openxmlformats.org/officeDocument/2006/relationships/image" Target="../media/image276.svg"/><Relationship Id="rId12" Type="http://schemas.openxmlformats.org/officeDocument/2006/relationships/image" Target="../media/image281.png"/><Relationship Id="rId2" Type="http://schemas.openxmlformats.org/officeDocument/2006/relationships/image" Target="../media/image271.png"/><Relationship Id="rId1" Type="http://schemas.openxmlformats.org/officeDocument/2006/relationships/slideLayout" Target="../slideLayouts/slideLayout57.xml"/><Relationship Id="rId6" Type="http://schemas.openxmlformats.org/officeDocument/2006/relationships/image" Target="../media/image275.png"/><Relationship Id="rId11" Type="http://schemas.openxmlformats.org/officeDocument/2006/relationships/image" Target="../media/image280.svg"/><Relationship Id="rId5" Type="http://schemas.openxmlformats.org/officeDocument/2006/relationships/image" Target="../media/image274.svg"/><Relationship Id="rId10" Type="http://schemas.openxmlformats.org/officeDocument/2006/relationships/image" Target="../media/image279.png"/><Relationship Id="rId4" Type="http://schemas.openxmlformats.org/officeDocument/2006/relationships/image" Target="../media/image273.png"/><Relationship Id="rId9" Type="http://schemas.openxmlformats.org/officeDocument/2006/relationships/image" Target="../media/image278.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50.xml.rels><?xml version="1.0" encoding="UTF-8" standalone="yes"?>
<Relationships xmlns="http://schemas.openxmlformats.org/package/2006/relationships"><Relationship Id="rId8" Type="http://schemas.openxmlformats.org/officeDocument/2006/relationships/image" Target="../media/image285.svg"/><Relationship Id="rId3" Type="http://schemas.openxmlformats.org/officeDocument/2006/relationships/image" Target="../media/image283.svg"/><Relationship Id="rId7" Type="http://schemas.openxmlformats.org/officeDocument/2006/relationships/image" Target="../media/image284.svg"/><Relationship Id="rId2" Type="http://schemas.openxmlformats.org/officeDocument/2006/relationships/image" Target="../media/image267.png"/><Relationship Id="rId1" Type="http://schemas.openxmlformats.org/officeDocument/2006/relationships/slideLayout" Target="../slideLayouts/slideLayout57.xml"/><Relationship Id="rId6" Type="http://schemas.openxmlformats.org/officeDocument/2006/relationships/image" Target="../media/image271.png"/><Relationship Id="rId5" Type="http://schemas.openxmlformats.org/officeDocument/2006/relationships/image" Target="../media/image276.svg"/><Relationship Id="rId4" Type="http://schemas.openxmlformats.org/officeDocument/2006/relationships/image" Target="../media/image275.png"/></Relationships>
</file>

<file path=ppt/slides/_rels/slide51.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42.xml"/></Relationships>
</file>

<file path=ppt/slides/_rels/slide52.xml.rels><?xml version="1.0" encoding="UTF-8" standalone="yes"?>
<Relationships xmlns="http://schemas.openxmlformats.org/package/2006/relationships"><Relationship Id="rId13" Type="http://schemas.openxmlformats.org/officeDocument/2006/relationships/image" Target="../media/image296.svg"/><Relationship Id="rId18" Type="http://schemas.openxmlformats.org/officeDocument/2006/relationships/image" Target="../media/image301.png"/><Relationship Id="rId26" Type="http://schemas.openxmlformats.org/officeDocument/2006/relationships/image" Target="../media/image8.png"/><Relationship Id="rId39" Type="http://schemas.openxmlformats.org/officeDocument/2006/relationships/image" Target="../media/image321.svg"/><Relationship Id="rId21" Type="http://schemas.openxmlformats.org/officeDocument/2006/relationships/image" Target="../media/image304.svg"/><Relationship Id="rId34" Type="http://schemas.openxmlformats.org/officeDocument/2006/relationships/image" Target="../media/image316.png"/><Relationship Id="rId42" Type="http://schemas.openxmlformats.org/officeDocument/2006/relationships/image" Target="../media/image324.png"/><Relationship Id="rId47" Type="http://schemas.openxmlformats.org/officeDocument/2006/relationships/image" Target="../media/image329.svg"/><Relationship Id="rId50" Type="http://schemas.openxmlformats.org/officeDocument/2006/relationships/image" Target="../media/image332.png"/><Relationship Id="rId7" Type="http://schemas.openxmlformats.org/officeDocument/2006/relationships/image" Target="../media/image291.svg"/><Relationship Id="rId2" Type="http://schemas.openxmlformats.org/officeDocument/2006/relationships/notesSlide" Target="../notesSlides/notesSlide5.xml"/><Relationship Id="rId16" Type="http://schemas.openxmlformats.org/officeDocument/2006/relationships/image" Target="../media/image299.png"/><Relationship Id="rId29" Type="http://schemas.openxmlformats.org/officeDocument/2006/relationships/image" Target="../media/image311.svg"/><Relationship Id="rId11" Type="http://schemas.openxmlformats.org/officeDocument/2006/relationships/image" Target="../media/image294.svg"/><Relationship Id="rId24" Type="http://schemas.openxmlformats.org/officeDocument/2006/relationships/image" Target="../media/image307.png"/><Relationship Id="rId32" Type="http://schemas.openxmlformats.org/officeDocument/2006/relationships/image" Target="../media/image314.png"/><Relationship Id="rId37" Type="http://schemas.openxmlformats.org/officeDocument/2006/relationships/image" Target="../media/image319.svg"/><Relationship Id="rId40" Type="http://schemas.openxmlformats.org/officeDocument/2006/relationships/image" Target="../media/image322.png"/><Relationship Id="rId45" Type="http://schemas.openxmlformats.org/officeDocument/2006/relationships/image" Target="../media/image327.svg"/><Relationship Id="rId53" Type="http://schemas.openxmlformats.org/officeDocument/2006/relationships/image" Target="../media/image335.svg"/><Relationship Id="rId5" Type="http://schemas.openxmlformats.org/officeDocument/2006/relationships/image" Target="../media/image289.svg"/><Relationship Id="rId10" Type="http://schemas.openxmlformats.org/officeDocument/2006/relationships/image" Target="../media/image36.png"/><Relationship Id="rId19" Type="http://schemas.openxmlformats.org/officeDocument/2006/relationships/image" Target="../media/image302.svg"/><Relationship Id="rId31" Type="http://schemas.openxmlformats.org/officeDocument/2006/relationships/image" Target="../media/image313.svg"/><Relationship Id="rId44" Type="http://schemas.openxmlformats.org/officeDocument/2006/relationships/image" Target="../media/image326.png"/><Relationship Id="rId52" Type="http://schemas.openxmlformats.org/officeDocument/2006/relationships/image" Target="../media/image334.png"/><Relationship Id="rId4" Type="http://schemas.openxmlformats.org/officeDocument/2006/relationships/image" Target="../media/image288.png"/><Relationship Id="rId9" Type="http://schemas.openxmlformats.org/officeDocument/2006/relationships/image" Target="../media/image293.svg"/><Relationship Id="rId14" Type="http://schemas.openxmlformats.org/officeDocument/2006/relationships/image" Target="../media/image297.png"/><Relationship Id="rId22" Type="http://schemas.openxmlformats.org/officeDocument/2006/relationships/image" Target="../media/image305.png"/><Relationship Id="rId27" Type="http://schemas.openxmlformats.org/officeDocument/2006/relationships/image" Target="../media/image309.svg"/><Relationship Id="rId30" Type="http://schemas.openxmlformats.org/officeDocument/2006/relationships/image" Target="../media/image312.png"/><Relationship Id="rId35" Type="http://schemas.openxmlformats.org/officeDocument/2006/relationships/image" Target="../media/image317.svg"/><Relationship Id="rId43" Type="http://schemas.openxmlformats.org/officeDocument/2006/relationships/image" Target="../media/image325.svg"/><Relationship Id="rId48" Type="http://schemas.openxmlformats.org/officeDocument/2006/relationships/image" Target="../media/image330.png"/><Relationship Id="rId8" Type="http://schemas.openxmlformats.org/officeDocument/2006/relationships/image" Target="../media/image292.png"/><Relationship Id="rId51" Type="http://schemas.openxmlformats.org/officeDocument/2006/relationships/image" Target="../media/image333.svg"/><Relationship Id="rId3" Type="http://schemas.openxmlformats.org/officeDocument/2006/relationships/image" Target="../media/image287.png"/><Relationship Id="rId12" Type="http://schemas.openxmlformats.org/officeDocument/2006/relationships/image" Target="../media/image295.png"/><Relationship Id="rId17" Type="http://schemas.openxmlformats.org/officeDocument/2006/relationships/image" Target="../media/image300.svg"/><Relationship Id="rId25" Type="http://schemas.openxmlformats.org/officeDocument/2006/relationships/image" Target="../media/image308.svg"/><Relationship Id="rId33" Type="http://schemas.openxmlformats.org/officeDocument/2006/relationships/image" Target="../media/image315.svg"/><Relationship Id="rId38" Type="http://schemas.openxmlformats.org/officeDocument/2006/relationships/image" Target="../media/image320.png"/><Relationship Id="rId46" Type="http://schemas.openxmlformats.org/officeDocument/2006/relationships/image" Target="../media/image328.png"/><Relationship Id="rId20" Type="http://schemas.openxmlformats.org/officeDocument/2006/relationships/image" Target="../media/image303.png"/><Relationship Id="rId41" Type="http://schemas.openxmlformats.org/officeDocument/2006/relationships/image" Target="../media/image323.svg"/><Relationship Id="rId1" Type="http://schemas.openxmlformats.org/officeDocument/2006/relationships/slideLayout" Target="../slideLayouts/slideLayout55.xml"/><Relationship Id="rId6" Type="http://schemas.openxmlformats.org/officeDocument/2006/relationships/image" Target="../media/image290.png"/><Relationship Id="rId15" Type="http://schemas.openxmlformats.org/officeDocument/2006/relationships/image" Target="../media/image298.svg"/><Relationship Id="rId23" Type="http://schemas.openxmlformats.org/officeDocument/2006/relationships/image" Target="../media/image306.svg"/><Relationship Id="rId28" Type="http://schemas.openxmlformats.org/officeDocument/2006/relationships/image" Target="../media/image310.png"/><Relationship Id="rId36" Type="http://schemas.openxmlformats.org/officeDocument/2006/relationships/image" Target="../media/image318.png"/><Relationship Id="rId49" Type="http://schemas.openxmlformats.org/officeDocument/2006/relationships/image" Target="../media/image331.svg"/></Relationships>
</file>

<file path=ppt/slides/_rels/slide53.xml.rels><?xml version="1.0" encoding="UTF-8" standalone="yes"?>
<Relationships xmlns="http://schemas.openxmlformats.org/package/2006/relationships"><Relationship Id="rId13" Type="http://schemas.openxmlformats.org/officeDocument/2006/relationships/image" Target="../media/image346.png"/><Relationship Id="rId18" Type="http://schemas.openxmlformats.org/officeDocument/2006/relationships/image" Target="../media/image351.svg"/><Relationship Id="rId26" Type="http://schemas.openxmlformats.org/officeDocument/2006/relationships/image" Target="../media/image359.svg"/><Relationship Id="rId39" Type="http://schemas.openxmlformats.org/officeDocument/2006/relationships/image" Target="../media/image372.png"/><Relationship Id="rId21" Type="http://schemas.openxmlformats.org/officeDocument/2006/relationships/image" Target="../media/image354.png"/><Relationship Id="rId34" Type="http://schemas.openxmlformats.org/officeDocument/2006/relationships/image" Target="../media/image367.svg"/><Relationship Id="rId42" Type="http://schemas.openxmlformats.org/officeDocument/2006/relationships/image" Target="../media/image375.svg"/><Relationship Id="rId7" Type="http://schemas.openxmlformats.org/officeDocument/2006/relationships/image" Target="../media/image340.png"/><Relationship Id="rId2" Type="http://schemas.openxmlformats.org/officeDocument/2006/relationships/image" Target="../media/image287.png"/><Relationship Id="rId16" Type="http://schemas.openxmlformats.org/officeDocument/2006/relationships/image" Target="../media/image349.svg"/><Relationship Id="rId29" Type="http://schemas.openxmlformats.org/officeDocument/2006/relationships/image" Target="../media/image362.png"/><Relationship Id="rId1" Type="http://schemas.openxmlformats.org/officeDocument/2006/relationships/slideLayout" Target="../slideLayouts/slideLayout56.xml"/><Relationship Id="rId6" Type="http://schemas.openxmlformats.org/officeDocument/2006/relationships/image" Target="../media/image339.svg"/><Relationship Id="rId11" Type="http://schemas.openxmlformats.org/officeDocument/2006/relationships/image" Target="../media/image344.png"/><Relationship Id="rId24" Type="http://schemas.openxmlformats.org/officeDocument/2006/relationships/image" Target="../media/image357.svg"/><Relationship Id="rId32" Type="http://schemas.openxmlformats.org/officeDocument/2006/relationships/image" Target="../media/image365.svg"/><Relationship Id="rId37" Type="http://schemas.openxmlformats.org/officeDocument/2006/relationships/image" Target="../media/image370.png"/><Relationship Id="rId40" Type="http://schemas.openxmlformats.org/officeDocument/2006/relationships/image" Target="../media/image373.svg"/><Relationship Id="rId45" Type="http://schemas.openxmlformats.org/officeDocument/2006/relationships/image" Target="../media/image378.png"/><Relationship Id="rId5" Type="http://schemas.openxmlformats.org/officeDocument/2006/relationships/image" Target="../media/image338.png"/><Relationship Id="rId15" Type="http://schemas.openxmlformats.org/officeDocument/2006/relationships/image" Target="../media/image348.png"/><Relationship Id="rId23" Type="http://schemas.openxmlformats.org/officeDocument/2006/relationships/image" Target="../media/image356.png"/><Relationship Id="rId28" Type="http://schemas.openxmlformats.org/officeDocument/2006/relationships/image" Target="../media/image361.svg"/><Relationship Id="rId36" Type="http://schemas.openxmlformats.org/officeDocument/2006/relationships/image" Target="../media/image369.svg"/><Relationship Id="rId10" Type="http://schemas.openxmlformats.org/officeDocument/2006/relationships/image" Target="../media/image343.svg"/><Relationship Id="rId19" Type="http://schemas.openxmlformats.org/officeDocument/2006/relationships/image" Target="../media/image352.png"/><Relationship Id="rId31" Type="http://schemas.openxmlformats.org/officeDocument/2006/relationships/image" Target="../media/image364.png"/><Relationship Id="rId44" Type="http://schemas.openxmlformats.org/officeDocument/2006/relationships/image" Target="../media/image377.svg"/><Relationship Id="rId4" Type="http://schemas.openxmlformats.org/officeDocument/2006/relationships/image" Target="../media/image337.svg"/><Relationship Id="rId9" Type="http://schemas.openxmlformats.org/officeDocument/2006/relationships/image" Target="../media/image342.png"/><Relationship Id="rId14" Type="http://schemas.openxmlformats.org/officeDocument/2006/relationships/image" Target="../media/image347.svg"/><Relationship Id="rId22" Type="http://schemas.openxmlformats.org/officeDocument/2006/relationships/image" Target="../media/image355.svg"/><Relationship Id="rId27" Type="http://schemas.openxmlformats.org/officeDocument/2006/relationships/image" Target="../media/image360.png"/><Relationship Id="rId30" Type="http://schemas.openxmlformats.org/officeDocument/2006/relationships/image" Target="../media/image363.svg"/><Relationship Id="rId35" Type="http://schemas.openxmlformats.org/officeDocument/2006/relationships/image" Target="../media/image368.png"/><Relationship Id="rId43" Type="http://schemas.openxmlformats.org/officeDocument/2006/relationships/image" Target="../media/image376.png"/><Relationship Id="rId8" Type="http://schemas.openxmlformats.org/officeDocument/2006/relationships/image" Target="../media/image341.svg"/><Relationship Id="rId3" Type="http://schemas.openxmlformats.org/officeDocument/2006/relationships/image" Target="../media/image336.png"/><Relationship Id="rId12" Type="http://schemas.openxmlformats.org/officeDocument/2006/relationships/image" Target="../media/image345.svg"/><Relationship Id="rId17" Type="http://schemas.openxmlformats.org/officeDocument/2006/relationships/image" Target="../media/image350.png"/><Relationship Id="rId25" Type="http://schemas.openxmlformats.org/officeDocument/2006/relationships/image" Target="../media/image358.png"/><Relationship Id="rId33" Type="http://schemas.openxmlformats.org/officeDocument/2006/relationships/image" Target="../media/image366.png"/><Relationship Id="rId38" Type="http://schemas.openxmlformats.org/officeDocument/2006/relationships/image" Target="../media/image371.svg"/><Relationship Id="rId46" Type="http://schemas.openxmlformats.org/officeDocument/2006/relationships/image" Target="../media/image379.svg"/><Relationship Id="rId20" Type="http://schemas.openxmlformats.org/officeDocument/2006/relationships/image" Target="../media/image353.svg"/><Relationship Id="rId41" Type="http://schemas.openxmlformats.org/officeDocument/2006/relationships/image" Target="../media/image374.png"/></Relationships>
</file>

<file path=ppt/slides/_rels/slide54.xml.rels><?xml version="1.0" encoding="UTF-8" standalone="yes"?>
<Relationships xmlns="http://schemas.openxmlformats.org/package/2006/relationships"><Relationship Id="rId13" Type="http://schemas.openxmlformats.org/officeDocument/2006/relationships/image" Target="../media/image390.png"/><Relationship Id="rId18" Type="http://schemas.openxmlformats.org/officeDocument/2006/relationships/image" Target="../media/image395.svg"/><Relationship Id="rId26" Type="http://schemas.openxmlformats.org/officeDocument/2006/relationships/image" Target="../media/image403.svg"/><Relationship Id="rId21" Type="http://schemas.openxmlformats.org/officeDocument/2006/relationships/image" Target="../media/image398.png"/><Relationship Id="rId34" Type="http://schemas.openxmlformats.org/officeDocument/2006/relationships/image" Target="../media/image411.svg"/><Relationship Id="rId7" Type="http://schemas.openxmlformats.org/officeDocument/2006/relationships/image" Target="../media/image384.png"/><Relationship Id="rId12" Type="http://schemas.openxmlformats.org/officeDocument/2006/relationships/image" Target="../media/image389.svg"/><Relationship Id="rId17" Type="http://schemas.openxmlformats.org/officeDocument/2006/relationships/image" Target="../media/image394.png"/><Relationship Id="rId25" Type="http://schemas.openxmlformats.org/officeDocument/2006/relationships/image" Target="../media/image402.png"/><Relationship Id="rId33" Type="http://schemas.openxmlformats.org/officeDocument/2006/relationships/image" Target="../media/image410.png"/><Relationship Id="rId38" Type="http://schemas.openxmlformats.org/officeDocument/2006/relationships/image" Target="../media/image415.svg"/><Relationship Id="rId2" Type="http://schemas.openxmlformats.org/officeDocument/2006/relationships/image" Target="../media/image287.png"/><Relationship Id="rId16" Type="http://schemas.openxmlformats.org/officeDocument/2006/relationships/image" Target="../media/image393.svg"/><Relationship Id="rId20" Type="http://schemas.openxmlformats.org/officeDocument/2006/relationships/image" Target="../media/image397.svg"/><Relationship Id="rId29" Type="http://schemas.openxmlformats.org/officeDocument/2006/relationships/image" Target="../media/image406.png"/><Relationship Id="rId1" Type="http://schemas.openxmlformats.org/officeDocument/2006/relationships/slideLayout" Target="../slideLayouts/slideLayout56.xml"/><Relationship Id="rId6" Type="http://schemas.openxmlformats.org/officeDocument/2006/relationships/image" Target="../media/image383.svg"/><Relationship Id="rId11" Type="http://schemas.openxmlformats.org/officeDocument/2006/relationships/image" Target="../media/image388.png"/><Relationship Id="rId24" Type="http://schemas.openxmlformats.org/officeDocument/2006/relationships/image" Target="../media/image401.svg"/><Relationship Id="rId32" Type="http://schemas.openxmlformats.org/officeDocument/2006/relationships/image" Target="../media/image409.svg"/><Relationship Id="rId37" Type="http://schemas.openxmlformats.org/officeDocument/2006/relationships/image" Target="../media/image414.png"/><Relationship Id="rId5" Type="http://schemas.openxmlformats.org/officeDocument/2006/relationships/image" Target="../media/image382.png"/><Relationship Id="rId15" Type="http://schemas.openxmlformats.org/officeDocument/2006/relationships/image" Target="../media/image392.png"/><Relationship Id="rId23" Type="http://schemas.openxmlformats.org/officeDocument/2006/relationships/image" Target="../media/image400.png"/><Relationship Id="rId28" Type="http://schemas.openxmlformats.org/officeDocument/2006/relationships/image" Target="../media/image405.svg"/><Relationship Id="rId36" Type="http://schemas.openxmlformats.org/officeDocument/2006/relationships/image" Target="../media/image413.svg"/><Relationship Id="rId10" Type="http://schemas.openxmlformats.org/officeDocument/2006/relationships/image" Target="../media/image387.svg"/><Relationship Id="rId19" Type="http://schemas.openxmlformats.org/officeDocument/2006/relationships/image" Target="../media/image396.png"/><Relationship Id="rId31" Type="http://schemas.openxmlformats.org/officeDocument/2006/relationships/image" Target="../media/image408.png"/><Relationship Id="rId4" Type="http://schemas.openxmlformats.org/officeDocument/2006/relationships/image" Target="../media/image381.svg"/><Relationship Id="rId9" Type="http://schemas.openxmlformats.org/officeDocument/2006/relationships/image" Target="../media/image386.png"/><Relationship Id="rId14" Type="http://schemas.openxmlformats.org/officeDocument/2006/relationships/image" Target="../media/image391.svg"/><Relationship Id="rId22" Type="http://schemas.openxmlformats.org/officeDocument/2006/relationships/image" Target="../media/image399.svg"/><Relationship Id="rId27" Type="http://schemas.openxmlformats.org/officeDocument/2006/relationships/image" Target="../media/image404.png"/><Relationship Id="rId30" Type="http://schemas.openxmlformats.org/officeDocument/2006/relationships/image" Target="../media/image407.svg"/><Relationship Id="rId35" Type="http://schemas.openxmlformats.org/officeDocument/2006/relationships/image" Target="../media/image412.png"/><Relationship Id="rId8" Type="http://schemas.openxmlformats.org/officeDocument/2006/relationships/image" Target="../media/image385.svg"/><Relationship Id="rId3" Type="http://schemas.openxmlformats.org/officeDocument/2006/relationships/image" Target="../media/image380.png"/></Relationships>
</file>

<file path=ppt/slides/_rels/slide55.xml.rels><?xml version="1.0" encoding="UTF-8" standalone="yes"?>
<Relationships xmlns="http://schemas.openxmlformats.org/package/2006/relationships"><Relationship Id="rId8" Type="http://schemas.openxmlformats.org/officeDocument/2006/relationships/image" Target="../media/image422.png"/><Relationship Id="rId3" Type="http://schemas.openxmlformats.org/officeDocument/2006/relationships/image" Target="../media/image417.png"/><Relationship Id="rId7" Type="http://schemas.openxmlformats.org/officeDocument/2006/relationships/image" Target="../media/image421.svg"/><Relationship Id="rId2" Type="http://schemas.openxmlformats.org/officeDocument/2006/relationships/image" Target="../media/image416.png"/><Relationship Id="rId1" Type="http://schemas.openxmlformats.org/officeDocument/2006/relationships/slideLayout" Target="../slideLayouts/slideLayout54.xml"/><Relationship Id="rId6" Type="http://schemas.openxmlformats.org/officeDocument/2006/relationships/image" Target="../media/image420.png"/><Relationship Id="rId11" Type="http://schemas.openxmlformats.org/officeDocument/2006/relationships/image" Target="../media/image425.svg"/><Relationship Id="rId5" Type="http://schemas.openxmlformats.org/officeDocument/2006/relationships/image" Target="../media/image419.png"/><Relationship Id="rId10" Type="http://schemas.openxmlformats.org/officeDocument/2006/relationships/image" Target="../media/image424.png"/><Relationship Id="rId4" Type="http://schemas.openxmlformats.org/officeDocument/2006/relationships/image" Target="../media/image418.png"/><Relationship Id="rId9" Type="http://schemas.openxmlformats.org/officeDocument/2006/relationships/image" Target="../media/image423.svg"/></Relationships>
</file>

<file path=ppt/slides/_rels/slide56.xml.rels><?xml version="1.0" encoding="UTF-8" standalone="yes"?>
<Relationships xmlns="http://schemas.openxmlformats.org/package/2006/relationships"><Relationship Id="rId3" Type="http://schemas.openxmlformats.org/officeDocument/2006/relationships/image" Target="../media/image427.png"/><Relationship Id="rId2" Type="http://schemas.openxmlformats.org/officeDocument/2006/relationships/image" Target="../media/image426.png"/><Relationship Id="rId1" Type="http://schemas.openxmlformats.org/officeDocument/2006/relationships/slideLayout" Target="../slideLayouts/slideLayout54.xml"/><Relationship Id="rId6" Type="http://schemas.openxmlformats.org/officeDocument/2006/relationships/image" Target="../media/image430.svg"/><Relationship Id="rId5" Type="http://schemas.openxmlformats.org/officeDocument/2006/relationships/image" Target="../media/image429.png"/><Relationship Id="rId4" Type="http://schemas.openxmlformats.org/officeDocument/2006/relationships/image" Target="../media/image428.png"/></Relationships>
</file>

<file path=ppt/slides/_rels/slide57.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notesSlide" Target="../notesSlides/notesSlide6.xml"/><Relationship Id="rId1" Type="http://schemas.openxmlformats.org/officeDocument/2006/relationships/slideLayout" Target="../slideLayouts/slideLayout54.xml"/><Relationship Id="rId6" Type="http://schemas.openxmlformats.org/officeDocument/2006/relationships/image" Target="../media/image434.png"/><Relationship Id="rId5" Type="http://schemas.openxmlformats.org/officeDocument/2006/relationships/image" Target="../media/image433.png"/><Relationship Id="rId4" Type="http://schemas.openxmlformats.org/officeDocument/2006/relationships/image" Target="../media/image432.png"/></Relationships>
</file>

<file path=ppt/slides/_rels/slide58.xml.rels><?xml version="1.0" encoding="UTF-8" standalone="yes"?>
<Relationships xmlns="http://schemas.openxmlformats.org/package/2006/relationships"><Relationship Id="rId3" Type="http://schemas.openxmlformats.org/officeDocument/2006/relationships/image" Target="../media/image436.png"/><Relationship Id="rId2" Type="http://schemas.openxmlformats.org/officeDocument/2006/relationships/image" Target="../media/image435.png"/><Relationship Id="rId1" Type="http://schemas.openxmlformats.org/officeDocument/2006/relationships/slideLayout" Target="../slideLayouts/slideLayout54.xml"/><Relationship Id="rId5" Type="http://schemas.openxmlformats.org/officeDocument/2006/relationships/image" Target="../media/image438.png"/><Relationship Id="rId4" Type="http://schemas.openxmlformats.org/officeDocument/2006/relationships/image" Target="../media/image437.png"/></Relationships>
</file>

<file path=ppt/slides/_rels/slide59.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image" Target="../media/image439.png"/><Relationship Id="rId1" Type="http://schemas.openxmlformats.org/officeDocument/2006/relationships/slideLayout" Target="../slideLayouts/slideLayout54.xml"/><Relationship Id="rId5" Type="http://schemas.openxmlformats.org/officeDocument/2006/relationships/image" Target="../media/image442.png"/><Relationship Id="rId4" Type="http://schemas.openxmlformats.org/officeDocument/2006/relationships/image" Target="../media/image441.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6.xml"/></Relationships>
</file>

<file path=ppt/slides/_rels/slide60.xml.rels><?xml version="1.0" encoding="UTF-8" standalone="yes"?>
<Relationships xmlns="http://schemas.openxmlformats.org/package/2006/relationships"><Relationship Id="rId8" Type="http://schemas.openxmlformats.org/officeDocument/2006/relationships/image" Target="../media/image449.svg"/><Relationship Id="rId3" Type="http://schemas.openxmlformats.org/officeDocument/2006/relationships/image" Target="../media/image444.png"/><Relationship Id="rId7" Type="http://schemas.openxmlformats.org/officeDocument/2006/relationships/image" Target="../media/image448.png"/><Relationship Id="rId2" Type="http://schemas.openxmlformats.org/officeDocument/2006/relationships/image" Target="../media/image443.png"/><Relationship Id="rId1" Type="http://schemas.openxmlformats.org/officeDocument/2006/relationships/slideLayout" Target="../slideLayouts/slideLayout54.xml"/><Relationship Id="rId6" Type="http://schemas.openxmlformats.org/officeDocument/2006/relationships/image" Target="../media/image447.svg"/><Relationship Id="rId5" Type="http://schemas.openxmlformats.org/officeDocument/2006/relationships/image" Target="../media/image446.png"/><Relationship Id="rId4" Type="http://schemas.openxmlformats.org/officeDocument/2006/relationships/image" Target="../media/image445.svg"/></Relationships>
</file>

<file path=ppt/slides/_rels/slide61.xml.rels><?xml version="1.0" encoding="UTF-8" standalone="yes"?>
<Relationships xmlns="http://schemas.openxmlformats.org/package/2006/relationships"><Relationship Id="rId3" Type="http://schemas.openxmlformats.org/officeDocument/2006/relationships/image" Target="../media/image451.svg"/><Relationship Id="rId2" Type="http://schemas.openxmlformats.org/officeDocument/2006/relationships/image" Target="../media/image450.png"/><Relationship Id="rId1" Type="http://schemas.openxmlformats.org/officeDocument/2006/relationships/slideLayout" Target="../slideLayouts/slideLayout54.xml"/></Relationships>
</file>

<file path=ppt/slides/_rels/slide62.xml.rels><?xml version="1.0" encoding="UTF-8" standalone="yes"?>
<Relationships xmlns="http://schemas.openxmlformats.org/package/2006/relationships"><Relationship Id="rId2" Type="http://schemas.openxmlformats.org/officeDocument/2006/relationships/image" Target="../media/image452.png"/><Relationship Id="rId1" Type="http://schemas.openxmlformats.org/officeDocument/2006/relationships/slideLayout" Target="../slideLayouts/slideLayout43.xml"/></Relationships>
</file>

<file path=ppt/slides/_rels/slide63.xml.rels><?xml version="1.0" encoding="UTF-8" standalone="yes"?>
<Relationships xmlns="http://schemas.openxmlformats.org/package/2006/relationships"><Relationship Id="rId3" Type="http://schemas.openxmlformats.org/officeDocument/2006/relationships/image" Target="../media/image282.svg"/><Relationship Id="rId2" Type="http://schemas.openxmlformats.org/officeDocument/2006/relationships/image" Target="../media/image281.png"/><Relationship Id="rId1" Type="http://schemas.openxmlformats.org/officeDocument/2006/relationships/slideLayout" Target="../slideLayouts/slideLayout57.xml"/></Relationships>
</file>

<file path=ppt/slides/_rels/slide64.xml.rels><?xml version="1.0" encoding="UTF-8" standalone="yes"?>
<Relationships xmlns="http://schemas.openxmlformats.org/package/2006/relationships"><Relationship Id="rId2" Type="http://schemas.openxmlformats.org/officeDocument/2006/relationships/image" Target="../media/image452.png"/><Relationship Id="rId1" Type="http://schemas.openxmlformats.org/officeDocument/2006/relationships/slideLayout" Target="../slideLayouts/slideLayout42.xml"/></Relationships>
</file>

<file path=ppt/slides/_rels/slide65.xml.rels><?xml version="1.0" encoding="UTF-8" standalone="yes"?>
<Relationships xmlns="http://schemas.openxmlformats.org/package/2006/relationships"><Relationship Id="rId8" Type="http://schemas.openxmlformats.org/officeDocument/2006/relationships/image" Target="../media/image459.png"/><Relationship Id="rId13" Type="http://schemas.openxmlformats.org/officeDocument/2006/relationships/image" Target="../media/image464.svg"/><Relationship Id="rId18" Type="http://schemas.openxmlformats.org/officeDocument/2006/relationships/image" Target="../media/image469.png"/><Relationship Id="rId3" Type="http://schemas.openxmlformats.org/officeDocument/2006/relationships/image" Target="../media/image454.png"/><Relationship Id="rId21" Type="http://schemas.openxmlformats.org/officeDocument/2006/relationships/image" Target="../media/image472.svg"/><Relationship Id="rId7" Type="http://schemas.openxmlformats.org/officeDocument/2006/relationships/image" Target="../media/image458.svg"/><Relationship Id="rId12" Type="http://schemas.openxmlformats.org/officeDocument/2006/relationships/image" Target="../media/image463.png"/><Relationship Id="rId17" Type="http://schemas.openxmlformats.org/officeDocument/2006/relationships/image" Target="../media/image468.svg"/><Relationship Id="rId2" Type="http://schemas.openxmlformats.org/officeDocument/2006/relationships/image" Target="../media/image453.png"/><Relationship Id="rId16" Type="http://schemas.openxmlformats.org/officeDocument/2006/relationships/image" Target="../media/image467.png"/><Relationship Id="rId20" Type="http://schemas.openxmlformats.org/officeDocument/2006/relationships/image" Target="../media/image471.png"/><Relationship Id="rId1" Type="http://schemas.openxmlformats.org/officeDocument/2006/relationships/slideLayout" Target="../slideLayouts/slideLayout54.xml"/><Relationship Id="rId6" Type="http://schemas.openxmlformats.org/officeDocument/2006/relationships/image" Target="../media/image457.png"/><Relationship Id="rId11" Type="http://schemas.openxmlformats.org/officeDocument/2006/relationships/image" Target="../media/image462.svg"/><Relationship Id="rId5" Type="http://schemas.openxmlformats.org/officeDocument/2006/relationships/image" Target="../media/image456.png"/><Relationship Id="rId15" Type="http://schemas.openxmlformats.org/officeDocument/2006/relationships/image" Target="../media/image466.svg"/><Relationship Id="rId23" Type="http://schemas.openxmlformats.org/officeDocument/2006/relationships/image" Target="../media/image474.svg"/><Relationship Id="rId10" Type="http://schemas.openxmlformats.org/officeDocument/2006/relationships/image" Target="../media/image461.png"/><Relationship Id="rId19" Type="http://schemas.openxmlformats.org/officeDocument/2006/relationships/image" Target="../media/image470.svg"/><Relationship Id="rId4" Type="http://schemas.openxmlformats.org/officeDocument/2006/relationships/image" Target="../media/image455.png"/><Relationship Id="rId9" Type="http://schemas.openxmlformats.org/officeDocument/2006/relationships/image" Target="../media/image460.svg"/><Relationship Id="rId14" Type="http://schemas.openxmlformats.org/officeDocument/2006/relationships/image" Target="../media/image465.png"/><Relationship Id="rId22" Type="http://schemas.openxmlformats.org/officeDocument/2006/relationships/image" Target="../media/image473.png"/></Relationships>
</file>

<file path=ppt/slides/_rels/slide66.xml.rels><?xml version="1.0" encoding="UTF-8" standalone="yes"?>
<Relationships xmlns="http://schemas.openxmlformats.org/package/2006/relationships"><Relationship Id="rId8" Type="http://schemas.openxmlformats.org/officeDocument/2006/relationships/image" Target="../media/image481.png"/><Relationship Id="rId3" Type="http://schemas.openxmlformats.org/officeDocument/2006/relationships/image" Target="../media/image476.svg"/><Relationship Id="rId7" Type="http://schemas.openxmlformats.org/officeDocument/2006/relationships/image" Target="../media/image480.svg"/><Relationship Id="rId2" Type="http://schemas.openxmlformats.org/officeDocument/2006/relationships/image" Target="../media/image475.png"/><Relationship Id="rId1" Type="http://schemas.openxmlformats.org/officeDocument/2006/relationships/slideLayout" Target="../slideLayouts/slideLayout54.xml"/><Relationship Id="rId6" Type="http://schemas.openxmlformats.org/officeDocument/2006/relationships/image" Target="../media/image479.png"/><Relationship Id="rId5" Type="http://schemas.openxmlformats.org/officeDocument/2006/relationships/image" Target="../media/image478.svg"/><Relationship Id="rId4" Type="http://schemas.openxmlformats.org/officeDocument/2006/relationships/image" Target="../media/image477.png"/><Relationship Id="rId9" Type="http://schemas.openxmlformats.org/officeDocument/2006/relationships/image" Target="../media/image482.svg"/></Relationships>
</file>

<file path=ppt/slides/_rels/slide67.xml.rels><?xml version="1.0" encoding="UTF-8" standalone="yes"?>
<Relationships xmlns="http://schemas.openxmlformats.org/package/2006/relationships"><Relationship Id="rId2" Type="http://schemas.openxmlformats.org/officeDocument/2006/relationships/image" Target="../media/image483.png"/><Relationship Id="rId1" Type="http://schemas.openxmlformats.org/officeDocument/2006/relationships/slideLayout" Target="../slideLayouts/slideLayout44.xml"/></Relationships>
</file>

<file path=ppt/slides/_rels/slide68.xml.rels><?xml version="1.0" encoding="UTF-8" standalone="yes"?>
<Relationships xmlns="http://schemas.openxmlformats.org/package/2006/relationships"><Relationship Id="rId3" Type="http://schemas.openxmlformats.org/officeDocument/2006/relationships/image" Target="../media/image485.png"/><Relationship Id="rId2" Type="http://schemas.openxmlformats.org/officeDocument/2006/relationships/image" Target="../media/image484.png"/><Relationship Id="rId1" Type="http://schemas.openxmlformats.org/officeDocument/2006/relationships/slideLayout" Target="../slideLayouts/slideLayout58.xml"/><Relationship Id="rId5" Type="http://schemas.openxmlformats.org/officeDocument/2006/relationships/image" Target="../media/image487.png"/><Relationship Id="rId4" Type="http://schemas.openxmlformats.org/officeDocument/2006/relationships/image" Target="../media/image486.png"/></Relationships>
</file>

<file path=ppt/slides/_rels/slide69.xml.rels><?xml version="1.0" encoding="UTF-8" standalone="yes"?>
<Relationships xmlns="http://schemas.openxmlformats.org/package/2006/relationships"><Relationship Id="rId3" Type="http://schemas.openxmlformats.org/officeDocument/2006/relationships/image" Target="../media/image489.svg"/><Relationship Id="rId2" Type="http://schemas.openxmlformats.org/officeDocument/2006/relationships/image" Target="../media/image488.png"/><Relationship Id="rId1" Type="http://schemas.openxmlformats.org/officeDocument/2006/relationships/slideLayout" Target="../slideLayouts/slideLayout58.xml"/><Relationship Id="rId5" Type="http://schemas.openxmlformats.org/officeDocument/2006/relationships/image" Target="../media/image491.svg"/><Relationship Id="rId4" Type="http://schemas.openxmlformats.org/officeDocument/2006/relationships/image" Target="../media/image490.png"/></Relationships>
</file>

<file path=ppt/slides/_rels/slide7.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hyperlink" Target="https://aws.amazon.com/architecture/icons/" TargetMode="External"/><Relationship Id="rId1" Type="http://schemas.openxmlformats.org/officeDocument/2006/relationships/slideLayout" Target="../slideLayouts/slideLayout46.xml"/><Relationship Id="rId4" Type="http://schemas.openxmlformats.org/officeDocument/2006/relationships/slide" Target="slide17.xml"/></Relationships>
</file>

<file path=ppt/slides/_rels/slide70.xml.rels><?xml version="1.0" encoding="UTF-8" standalone="yes"?>
<Relationships xmlns="http://schemas.openxmlformats.org/package/2006/relationships"><Relationship Id="rId2" Type="http://schemas.openxmlformats.org/officeDocument/2006/relationships/image" Target="../media/image492.png"/><Relationship Id="rId1" Type="http://schemas.openxmlformats.org/officeDocument/2006/relationships/slideLayout" Target="../slideLayouts/slideLayout44.xml"/></Relationships>
</file>

<file path=ppt/slides/_rels/slide71.xml.rels><?xml version="1.0" encoding="UTF-8" standalone="yes"?>
<Relationships xmlns="http://schemas.openxmlformats.org/package/2006/relationships"><Relationship Id="rId8" Type="http://schemas.openxmlformats.org/officeDocument/2006/relationships/image" Target="../media/image498.png"/><Relationship Id="rId13" Type="http://schemas.openxmlformats.org/officeDocument/2006/relationships/image" Target="../media/image503.svg"/><Relationship Id="rId18" Type="http://schemas.openxmlformats.org/officeDocument/2006/relationships/image" Target="../media/image508.png"/><Relationship Id="rId3" Type="http://schemas.openxmlformats.org/officeDocument/2006/relationships/image" Target="../media/image493.png"/><Relationship Id="rId21" Type="http://schemas.openxmlformats.org/officeDocument/2006/relationships/image" Target="../media/image511.svg"/><Relationship Id="rId7" Type="http://schemas.openxmlformats.org/officeDocument/2006/relationships/image" Target="../media/image497.svg"/><Relationship Id="rId12" Type="http://schemas.openxmlformats.org/officeDocument/2006/relationships/image" Target="../media/image502.png"/><Relationship Id="rId17" Type="http://schemas.openxmlformats.org/officeDocument/2006/relationships/image" Target="../media/image507.svg"/><Relationship Id="rId2" Type="http://schemas.openxmlformats.org/officeDocument/2006/relationships/notesSlide" Target="../notesSlides/notesSlide7.xml"/><Relationship Id="rId16" Type="http://schemas.openxmlformats.org/officeDocument/2006/relationships/image" Target="../media/image506.png"/><Relationship Id="rId20" Type="http://schemas.openxmlformats.org/officeDocument/2006/relationships/image" Target="../media/image510.png"/><Relationship Id="rId1" Type="http://schemas.openxmlformats.org/officeDocument/2006/relationships/slideLayout" Target="../slideLayouts/slideLayout58.xml"/><Relationship Id="rId6" Type="http://schemas.openxmlformats.org/officeDocument/2006/relationships/image" Target="../media/image496.png"/><Relationship Id="rId11" Type="http://schemas.openxmlformats.org/officeDocument/2006/relationships/image" Target="../media/image501.svg"/><Relationship Id="rId5" Type="http://schemas.openxmlformats.org/officeDocument/2006/relationships/image" Target="../media/image495.png"/><Relationship Id="rId15" Type="http://schemas.openxmlformats.org/officeDocument/2006/relationships/image" Target="../media/image505.svg"/><Relationship Id="rId10" Type="http://schemas.openxmlformats.org/officeDocument/2006/relationships/image" Target="../media/image500.png"/><Relationship Id="rId19" Type="http://schemas.openxmlformats.org/officeDocument/2006/relationships/image" Target="../media/image509.svg"/><Relationship Id="rId4" Type="http://schemas.openxmlformats.org/officeDocument/2006/relationships/image" Target="../media/image494.png"/><Relationship Id="rId9" Type="http://schemas.openxmlformats.org/officeDocument/2006/relationships/image" Target="../media/image499.svg"/><Relationship Id="rId14" Type="http://schemas.openxmlformats.org/officeDocument/2006/relationships/image" Target="../media/image504.png"/></Relationships>
</file>

<file path=ppt/slides/_rels/slide72.xml.rels><?xml version="1.0" encoding="UTF-8" standalone="yes"?>
<Relationships xmlns="http://schemas.openxmlformats.org/package/2006/relationships"><Relationship Id="rId3" Type="http://schemas.openxmlformats.org/officeDocument/2006/relationships/image" Target="../media/image513.png"/><Relationship Id="rId7" Type="http://schemas.openxmlformats.org/officeDocument/2006/relationships/image" Target="../media/image517.png"/><Relationship Id="rId2" Type="http://schemas.openxmlformats.org/officeDocument/2006/relationships/image" Target="../media/image512.png"/><Relationship Id="rId1" Type="http://schemas.openxmlformats.org/officeDocument/2006/relationships/slideLayout" Target="../slideLayouts/slideLayout58.xml"/><Relationship Id="rId6" Type="http://schemas.openxmlformats.org/officeDocument/2006/relationships/image" Target="../media/image516.svg"/><Relationship Id="rId5" Type="http://schemas.openxmlformats.org/officeDocument/2006/relationships/image" Target="../media/image515.png"/><Relationship Id="rId4" Type="http://schemas.openxmlformats.org/officeDocument/2006/relationships/image" Target="../media/image514.png"/></Relationships>
</file>

<file path=ppt/slides/_rels/slide73.xml.rels><?xml version="1.0" encoding="UTF-8" standalone="yes"?>
<Relationships xmlns="http://schemas.openxmlformats.org/package/2006/relationships"><Relationship Id="rId8" Type="http://schemas.openxmlformats.org/officeDocument/2006/relationships/image" Target="../media/image524.png"/><Relationship Id="rId3" Type="http://schemas.openxmlformats.org/officeDocument/2006/relationships/image" Target="../media/image519.png"/><Relationship Id="rId7" Type="http://schemas.openxmlformats.org/officeDocument/2006/relationships/image" Target="../media/image523.svg"/><Relationship Id="rId2" Type="http://schemas.openxmlformats.org/officeDocument/2006/relationships/image" Target="../media/image518.png"/><Relationship Id="rId1" Type="http://schemas.openxmlformats.org/officeDocument/2006/relationships/slideLayout" Target="../slideLayouts/slideLayout58.xml"/><Relationship Id="rId6" Type="http://schemas.openxmlformats.org/officeDocument/2006/relationships/image" Target="../media/image522.png"/><Relationship Id="rId11" Type="http://schemas.openxmlformats.org/officeDocument/2006/relationships/image" Target="../media/image527.svg"/><Relationship Id="rId5" Type="http://schemas.openxmlformats.org/officeDocument/2006/relationships/image" Target="../media/image521.png"/><Relationship Id="rId10" Type="http://schemas.openxmlformats.org/officeDocument/2006/relationships/image" Target="../media/image526.png"/><Relationship Id="rId4" Type="http://schemas.openxmlformats.org/officeDocument/2006/relationships/image" Target="../media/image520.png"/><Relationship Id="rId9" Type="http://schemas.openxmlformats.org/officeDocument/2006/relationships/image" Target="../media/image525.svg"/></Relationships>
</file>

<file path=ppt/slides/_rels/slide74.xml.rels><?xml version="1.0" encoding="UTF-8" standalone="yes"?>
<Relationships xmlns="http://schemas.openxmlformats.org/package/2006/relationships"><Relationship Id="rId13" Type="http://schemas.openxmlformats.org/officeDocument/2006/relationships/image" Target="../media/image539.svg"/><Relationship Id="rId18" Type="http://schemas.openxmlformats.org/officeDocument/2006/relationships/image" Target="../media/image544.png"/><Relationship Id="rId26" Type="http://schemas.openxmlformats.org/officeDocument/2006/relationships/image" Target="../media/image552.png"/><Relationship Id="rId3" Type="http://schemas.openxmlformats.org/officeDocument/2006/relationships/image" Target="../media/image529.svg"/><Relationship Id="rId21" Type="http://schemas.openxmlformats.org/officeDocument/2006/relationships/image" Target="../media/image547.svg"/><Relationship Id="rId7" Type="http://schemas.openxmlformats.org/officeDocument/2006/relationships/image" Target="../media/image533.svg"/><Relationship Id="rId12" Type="http://schemas.openxmlformats.org/officeDocument/2006/relationships/image" Target="../media/image538.png"/><Relationship Id="rId17" Type="http://schemas.openxmlformats.org/officeDocument/2006/relationships/image" Target="../media/image543.svg"/><Relationship Id="rId25" Type="http://schemas.openxmlformats.org/officeDocument/2006/relationships/image" Target="../media/image551.svg"/><Relationship Id="rId33" Type="http://schemas.openxmlformats.org/officeDocument/2006/relationships/image" Target="../media/image559.svg"/><Relationship Id="rId2" Type="http://schemas.openxmlformats.org/officeDocument/2006/relationships/image" Target="../media/image528.png"/><Relationship Id="rId16" Type="http://schemas.openxmlformats.org/officeDocument/2006/relationships/image" Target="../media/image542.png"/><Relationship Id="rId20" Type="http://schemas.openxmlformats.org/officeDocument/2006/relationships/image" Target="../media/image546.png"/><Relationship Id="rId29" Type="http://schemas.openxmlformats.org/officeDocument/2006/relationships/image" Target="../media/image555.svg"/><Relationship Id="rId1" Type="http://schemas.openxmlformats.org/officeDocument/2006/relationships/slideLayout" Target="../slideLayouts/slideLayout60.xml"/><Relationship Id="rId6" Type="http://schemas.openxmlformats.org/officeDocument/2006/relationships/image" Target="../media/image532.png"/><Relationship Id="rId11" Type="http://schemas.openxmlformats.org/officeDocument/2006/relationships/image" Target="../media/image537.svg"/><Relationship Id="rId24" Type="http://schemas.openxmlformats.org/officeDocument/2006/relationships/image" Target="../media/image550.png"/><Relationship Id="rId32" Type="http://schemas.openxmlformats.org/officeDocument/2006/relationships/image" Target="../media/image558.png"/><Relationship Id="rId5" Type="http://schemas.openxmlformats.org/officeDocument/2006/relationships/image" Target="../media/image531.svg"/><Relationship Id="rId15" Type="http://schemas.openxmlformats.org/officeDocument/2006/relationships/image" Target="../media/image541.svg"/><Relationship Id="rId23" Type="http://schemas.openxmlformats.org/officeDocument/2006/relationships/image" Target="../media/image549.svg"/><Relationship Id="rId28" Type="http://schemas.openxmlformats.org/officeDocument/2006/relationships/image" Target="../media/image554.png"/><Relationship Id="rId10" Type="http://schemas.openxmlformats.org/officeDocument/2006/relationships/image" Target="../media/image536.png"/><Relationship Id="rId19" Type="http://schemas.openxmlformats.org/officeDocument/2006/relationships/image" Target="../media/image545.svg"/><Relationship Id="rId31" Type="http://schemas.openxmlformats.org/officeDocument/2006/relationships/image" Target="../media/image557.svg"/><Relationship Id="rId4" Type="http://schemas.openxmlformats.org/officeDocument/2006/relationships/image" Target="../media/image530.png"/><Relationship Id="rId9" Type="http://schemas.openxmlformats.org/officeDocument/2006/relationships/image" Target="../media/image535.svg"/><Relationship Id="rId14" Type="http://schemas.openxmlformats.org/officeDocument/2006/relationships/image" Target="../media/image540.png"/><Relationship Id="rId22" Type="http://schemas.openxmlformats.org/officeDocument/2006/relationships/image" Target="../media/image548.png"/><Relationship Id="rId27" Type="http://schemas.openxmlformats.org/officeDocument/2006/relationships/image" Target="../media/image553.svg"/><Relationship Id="rId30" Type="http://schemas.openxmlformats.org/officeDocument/2006/relationships/image" Target="../media/image556.png"/><Relationship Id="rId8" Type="http://schemas.openxmlformats.org/officeDocument/2006/relationships/image" Target="../media/image534.png"/></Relationships>
</file>

<file path=ppt/slides/_rels/slide75.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44.xml"/></Relationships>
</file>

<file path=ppt/slides/_rels/slide76.xml.rels><?xml version="1.0" encoding="UTF-8" standalone="yes"?>
<Relationships xmlns="http://schemas.openxmlformats.org/package/2006/relationships"><Relationship Id="rId3" Type="http://schemas.openxmlformats.org/officeDocument/2006/relationships/image" Target="../media/image562.png"/><Relationship Id="rId7" Type="http://schemas.openxmlformats.org/officeDocument/2006/relationships/image" Target="../media/image566.svg"/><Relationship Id="rId2" Type="http://schemas.openxmlformats.org/officeDocument/2006/relationships/image" Target="../media/image561.png"/><Relationship Id="rId1" Type="http://schemas.openxmlformats.org/officeDocument/2006/relationships/slideLayout" Target="../slideLayouts/slideLayout58.xml"/><Relationship Id="rId6" Type="http://schemas.openxmlformats.org/officeDocument/2006/relationships/image" Target="../media/image565.png"/><Relationship Id="rId5" Type="http://schemas.openxmlformats.org/officeDocument/2006/relationships/image" Target="../media/image564.png"/><Relationship Id="rId4" Type="http://schemas.openxmlformats.org/officeDocument/2006/relationships/image" Target="../media/image563.png"/></Relationships>
</file>

<file path=ppt/slides/_rels/slide77.xml.rels><?xml version="1.0" encoding="UTF-8" standalone="yes"?>
<Relationships xmlns="http://schemas.openxmlformats.org/package/2006/relationships"><Relationship Id="rId3" Type="http://schemas.openxmlformats.org/officeDocument/2006/relationships/image" Target="../media/image568.png"/><Relationship Id="rId2" Type="http://schemas.openxmlformats.org/officeDocument/2006/relationships/image" Target="../media/image567.png"/><Relationship Id="rId1" Type="http://schemas.openxmlformats.org/officeDocument/2006/relationships/slideLayout" Target="../slideLayouts/slideLayout58.xml"/><Relationship Id="rId5" Type="http://schemas.openxmlformats.org/officeDocument/2006/relationships/image" Target="../media/image570.png"/><Relationship Id="rId4" Type="http://schemas.openxmlformats.org/officeDocument/2006/relationships/image" Target="../media/image569.png"/></Relationships>
</file>

<file path=ppt/slides/_rels/slide78.xml.rels><?xml version="1.0" encoding="UTF-8" standalone="yes"?>
<Relationships xmlns="http://schemas.openxmlformats.org/package/2006/relationships"><Relationship Id="rId3" Type="http://schemas.openxmlformats.org/officeDocument/2006/relationships/image" Target="../media/image572.png"/><Relationship Id="rId2" Type="http://schemas.openxmlformats.org/officeDocument/2006/relationships/image" Target="../media/image571.png"/><Relationship Id="rId1" Type="http://schemas.openxmlformats.org/officeDocument/2006/relationships/slideLayout" Target="../slideLayouts/slideLayout58.xml"/><Relationship Id="rId6" Type="http://schemas.openxmlformats.org/officeDocument/2006/relationships/image" Target="../media/image575.svg"/><Relationship Id="rId5" Type="http://schemas.openxmlformats.org/officeDocument/2006/relationships/image" Target="../media/image574.png"/><Relationship Id="rId4" Type="http://schemas.openxmlformats.org/officeDocument/2006/relationships/image" Target="../media/image573.png"/></Relationships>
</file>

<file path=ppt/slides/_rels/slide79.xml.rels><?xml version="1.0" encoding="UTF-8" standalone="yes"?>
<Relationships xmlns="http://schemas.openxmlformats.org/package/2006/relationships"><Relationship Id="rId3" Type="http://schemas.openxmlformats.org/officeDocument/2006/relationships/image" Target="../media/image577.svg"/><Relationship Id="rId2" Type="http://schemas.openxmlformats.org/officeDocument/2006/relationships/image" Target="../media/image576.png"/><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80.xml.rels><?xml version="1.0" encoding="UTF-8" standalone="yes"?>
<Relationships xmlns="http://schemas.openxmlformats.org/package/2006/relationships"><Relationship Id="rId2" Type="http://schemas.openxmlformats.org/officeDocument/2006/relationships/image" Target="../media/image578.png"/><Relationship Id="rId1" Type="http://schemas.openxmlformats.org/officeDocument/2006/relationships/slideLayout" Target="../slideLayouts/slideLayout45.xml"/></Relationships>
</file>

<file path=ppt/slides/_rels/slide81.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image" Target="../media/image579.png"/><Relationship Id="rId1" Type="http://schemas.openxmlformats.org/officeDocument/2006/relationships/slideLayout" Target="../slideLayouts/slideLayout59.xml"/><Relationship Id="rId4" Type="http://schemas.openxmlformats.org/officeDocument/2006/relationships/image" Target="../media/image581.png"/></Relationships>
</file>

<file path=ppt/slides/_rels/slide82.xml.rels><?xml version="1.0" encoding="UTF-8" standalone="yes"?>
<Relationships xmlns="http://schemas.openxmlformats.org/package/2006/relationships"><Relationship Id="rId2" Type="http://schemas.openxmlformats.org/officeDocument/2006/relationships/image" Target="../media/image582.png"/><Relationship Id="rId1" Type="http://schemas.openxmlformats.org/officeDocument/2006/relationships/slideLayout" Target="../slideLayouts/slideLayout43.xml"/></Relationships>
</file>

<file path=ppt/slides/_rels/slide83.xml.rels><?xml version="1.0" encoding="UTF-8" standalone="yes"?>
<Relationships xmlns="http://schemas.openxmlformats.org/package/2006/relationships"><Relationship Id="rId8" Type="http://schemas.openxmlformats.org/officeDocument/2006/relationships/image" Target="../media/image589.svg"/><Relationship Id="rId13" Type="http://schemas.openxmlformats.org/officeDocument/2006/relationships/image" Target="../media/image594.png"/><Relationship Id="rId3" Type="http://schemas.openxmlformats.org/officeDocument/2006/relationships/image" Target="../media/image584.svg"/><Relationship Id="rId7" Type="http://schemas.openxmlformats.org/officeDocument/2006/relationships/image" Target="../media/image588.png"/><Relationship Id="rId12" Type="http://schemas.openxmlformats.org/officeDocument/2006/relationships/image" Target="../media/image593.svg"/><Relationship Id="rId2" Type="http://schemas.openxmlformats.org/officeDocument/2006/relationships/image" Target="../media/image583.png"/><Relationship Id="rId16" Type="http://schemas.openxmlformats.org/officeDocument/2006/relationships/image" Target="../media/image597.svg"/><Relationship Id="rId1" Type="http://schemas.openxmlformats.org/officeDocument/2006/relationships/slideLayout" Target="../slideLayouts/slideLayout57.xml"/><Relationship Id="rId6" Type="http://schemas.openxmlformats.org/officeDocument/2006/relationships/image" Target="../media/image587.svg"/><Relationship Id="rId11" Type="http://schemas.openxmlformats.org/officeDocument/2006/relationships/image" Target="../media/image592.png"/><Relationship Id="rId5" Type="http://schemas.openxmlformats.org/officeDocument/2006/relationships/image" Target="../media/image586.png"/><Relationship Id="rId15" Type="http://schemas.openxmlformats.org/officeDocument/2006/relationships/image" Target="../media/image596.png"/><Relationship Id="rId10" Type="http://schemas.openxmlformats.org/officeDocument/2006/relationships/image" Target="../media/image591.svg"/><Relationship Id="rId4" Type="http://schemas.openxmlformats.org/officeDocument/2006/relationships/image" Target="../media/image585.png"/><Relationship Id="rId9" Type="http://schemas.openxmlformats.org/officeDocument/2006/relationships/image" Target="../media/image590.png"/><Relationship Id="rId14" Type="http://schemas.openxmlformats.org/officeDocument/2006/relationships/image" Target="../media/image595.svg"/></Relationships>
</file>

<file path=ppt/slides/_rels/slide84.xml.rels><?xml version="1.0" encoding="UTF-8" standalone="yes"?>
<Relationships xmlns="http://schemas.openxmlformats.org/package/2006/relationships"><Relationship Id="rId2" Type="http://schemas.openxmlformats.org/officeDocument/2006/relationships/image" Target="../media/image598.png"/><Relationship Id="rId1" Type="http://schemas.openxmlformats.org/officeDocument/2006/relationships/slideLayout" Target="../slideLayouts/slideLayout39.xml"/></Relationships>
</file>

<file path=ppt/slides/_rels/slide85.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599.png"/><Relationship Id="rId1" Type="http://schemas.openxmlformats.org/officeDocument/2006/relationships/slideLayout" Target="../slideLayouts/slideLayout49.xml"/></Relationships>
</file>

<file path=ppt/slides/_rels/slide86.xml.rels><?xml version="1.0" encoding="UTF-8" standalone="yes"?>
<Relationships xmlns="http://schemas.openxmlformats.org/package/2006/relationships"><Relationship Id="rId2" Type="http://schemas.openxmlformats.org/officeDocument/2006/relationships/image" Target="../media/image601.png"/><Relationship Id="rId1" Type="http://schemas.openxmlformats.org/officeDocument/2006/relationships/slideLayout" Target="../slideLayouts/slideLayout41.xml"/></Relationships>
</file>

<file path=ppt/slides/_rels/slide87.xml.rels><?xml version="1.0" encoding="UTF-8" standalone="yes"?>
<Relationships xmlns="http://schemas.openxmlformats.org/package/2006/relationships"><Relationship Id="rId8" Type="http://schemas.openxmlformats.org/officeDocument/2006/relationships/image" Target="../media/image608.png"/><Relationship Id="rId13" Type="http://schemas.openxmlformats.org/officeDocument/2006/relationships/image" Target="../media/image613.svg"/><Relationship Id="rId3" Type="http://schemas.openxmlformats.org/officeDocument/2006/relationships/image" Target="../media/image603.png"/><Relationship Id="rId7" Type="http://schemas.openxmlformats.org/officeDocument/2006/relationships/image" Target="../media/image607.svg"/><Relationship Id="rId12" Type="http://schemas.openxmlformats.org/officeDocument/2006/relationships/image" Target="../media/image612.png"/><Relationship Id="rId2" Type="http://schemas.openxmlformats.org/officeDocument/2006/relationships/image" Target="../media/image602.png"/><Relationship Id="rId1" Type="http://schemas.openxmlformats.org/officeDocument/2006/relationships/slideLayout" Target="../slideLayouts/slideLayout52.xml"/><Relationship Id="rId6" Type="http://schemas.openxmlformats.org/officeDocument/2006/relationships/image" Target="../media/image606.png"/><Relationship Id="rId11" Type="http://schemas.openxmlformats.org/officeDocument/2006/relationships/image" Target="../media/image611.svg"/><Relationship Id="rId5" Type="http://schemas.openxmlformats.org/officeDocument/2006/relationships/image" Target="../media/image605.png"/><Relationship Id="rId15" Type="http://schemas.openxmlformats.org/officeDocument/2006/relationships/image" Target="../media/image615.svg"/><Relationship Id="rId10" Type="http://schemas.openxmlformats.org/officeDocument/2006/relationships/image" Target="../media/image610.png"/><Relationship Id="rId4" Type="http://schemas.openxmlformats.org/officeDocument/2006/relationships/image" Target="../media/image604.png"/><Relationship Id="rId9" Type="http://schemas.openxmlformats.org/officeDocument/2006/relationships/image" Target="../media/image609.svg"/><Relationship Id="rId14" Type="http://schemas.openxmlformats.org/officeDocument/2006/relationships/image" Target="../media/image614.png"/></Relationships>
</file>

<file path=ppt/slides/_rels/slide88.xml.rels><?xml version="1.0" encoding="UTF-8" standalone="yes"?>
<Relationships xmlns="http://schemas.openxmlformats.org/package/2006/relationships"><Relationship Id="rId3" Type="http://schemas.openxmlformats.org/officeDocument/2006/relationships/image" Target="../media/image617.png"/><Relationship Id="rId7" Type="http://schemas.openxmlformats.org/officeDocument/2006/relationships/image" Target="../media/image621.svg"/><Relationship Id="rId2" Type="http://schemas.openxmlformats.org/officeDocument/2006/relationships/image" Target="../media/image616.png"/><Relationship Id="rId1" Type="http://schemas.openxmlformats.org/officeDocument/2006/relationships/slideLayout" Target="../slideLayouts/slideLayout52.xml"/><Relationship Id="rId6" Type="http://schemas.openxmlformats.org/officeDocument/2006/relationships/image" Target="../media/image620.png"/><Relationship Id="rId5" Type="http://schemas.openxmlformats.org/officeDocument/2006/relationships/image" Target="../media/image619.png"/><Relationship Id="rId4" Type="http://schemas.openxmlformats.org/officeDocument/2006/relationships/image" Target="../media/image618.png"/></Relationships>
</file>

<file path=ppt/slides/_rels/slide89.xml.rels><?xml version="1.0" encoding="UTF-8" standalone="yes"?>
<Relationships xmlns="http://schemas.openxmlformats.org/package/2006/relationships"><Relationship Id="rId8" Type="http://schemas.openxmlformats.org/officeDocument/2006/relationships/image" Target="../media/image628.svg"/><Relationship Id="rId13" Type="http://schemas.openxmlformats.org/officeDocument/2006/relationships/image" Target="../media/image633.png"/><Relationship Id="rId18" Type="http://schemas.openxmlformats.org/officeDocument/2006/relationships/image" Target="../media/image638.svg"/><Relationship Id="rId26" Type="http://schemas.openxmlformats.org/officeDocument/2006/relationships/image" Target="../media/image646.svg"/><Relationship Id="rId3" Type="http://schemas.openxmlformats.org/officeDocument/2006/relationships/image" Target="../media/image623.png"/><Relationship Id="rId21" Type="http://schemas.openxmlformats.org/officeDocument/2006/relationships/image" Target="../media/image641.png"/><Relationship Id="rId7" Type="http://schemas.openxmlformats.org/officeDocument/2006/relationships/image" Target="../media/image627.png"/><Relationship Id="rId12" Type="http://schemas.openxmlformats.org/officeDocument/2006/relationships/image" Target="../media/image632.svg"/><Relationship Id="rId17" Type="http://schemas.openxmlformats.org/officeDocument/2006/relationships/image" Target="../media/image637.png"/><Relationship Id="rId25" Type="http://schemas.openxmlformats.org/officeDocument/2006/relationships/image" Target="../media/image645.png"/><Relationship Id="rId2" Type="http://schemas.openxmlformats.org/officeDocument/2006/relationships/image" Target="../media/image622.png"/><Relationship Id="rId16" Type="http://schemas.openxmlformats.org/officeDocument/2006/relationships/image" Target="../media/image636.svg"/><Relationship Id="rId20" Type="http://schemas.openxmlformats.org/officeDocument/2006/relationships/image" Target="../media/image640.svg"/><Relationship Id="rId1" Type="http://schemas.openxmlformats.org/officeDocument/2006/relationships/slideLayout" Target="../slideLayouts/slideLayout52.xml"/><Relationship Id="rId6" Type="http://schemas.openxmlformats.org/officeDocument/2006/relationships/image" Target="../media/image626.svg"/><Relationship Id="rId11" Type="http://schemas.openxmlformats.org/officeDocument/2006/relationships/image" Target="../media/image631.png"/><Relationship Id="rId24" Type="http://schemas.openxmlformats.org/officeDocument/2006/relationships/image" Target="../media/image644.svg"/><Relationship Id="rId5" Type="http://schemas.openxmlformats.org/officeDocument/2006/relationships/image" Target="../media/image625.png"/><Relationship Id="rId15" Type="http://schemas.openxmlformats.org/officeDocument/2006/relationships/image" Target="../media/image635.png"/><Relationship Id="rId23" Type="http://schemas.openxmlformats.org/officeDocument/2006/relationships/image" Target="../media/image643.png"/><Relationship Id="rId10" Type="http://schemas.openxmlformats.org/officeDocument/2006/relationships/image" Target="../media/image630.svg"/><Relationship Id="rId19" Type="http://schemas.openxmlformats.org/officeDocument/2006/relationships/image" Target="../media/image639.png"/><Relationship Id="rId4" Type="http://schemas.openxmlformats.org/officeDocument/2006/relationships/image" Target="../media/image624.png"/><Relationship Id="rId9" Type="http://schemas.openxmlformats.org/officeDocument/2006/relationships/image" Target="../media/image629.png"/><Relationship Id="rId14" Type="http://schemas.openxmlformats.org/officeDocument/2006/relationships/image" Target="../media/image634.svg"/><Relationship Id="rId22" Type="http://schemas.openxmlformats.org/officeDocument/2006/relationships/image" Target="../media/image642.sv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4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svg"/><Relationship Id="rId9" Type="http://schemas.openxmlformats.org/officeDocument/2006/relationships/image" Target="../media/image11.svg"/></Relationships>
</file>

<file path=ppt/slides/_rels/slide90.xml.rels><?xml version="1.0" encoding="UTF-8" standalone="yes"?>
<Relationships xmlns="http://schemas.openxmlformats.org/package/2006/relationships"><Relationship Id="rId13" Type="http://schemas.openxmlformats.org/officeDocument/2006/relationships/image" Target="../media/image658.svg"/><Relationship Id="rId18" Type="http://schemas.openxmlformats.org/officeDocument/2006/relationships/image" Target="../media/image663.png"/><Relationship Id="rId26" Type="http://schemas.openxmlformats.org/officeDocument/2006/relationships/image" Target="../media/image671.png"/><Relationship Id="rId39" Type="http://schemas.openxmlformats.org/officeDocument/2006/relationships/image" Target="../media/image684.svg"/><Relationship Id="rId21" Type="http://schemas.openxmlformats.org/officeDocument/2006/relationships/image" Target="../media/image666.svg"/><Relationship Id="rId34" Type="http://schemas.openxmlformats.org/officeDocument/2006/relationships/image" Target="../media/image679.png"/><Relationship Id="rId42" Type="http://schemas.openxmlformats.org/officeDocument/2006/relationships/image" Target="../media/image687.png"/><Relationship Id="rId47" Type="http://schemas.openxmlformats.org/officeDocument/2006/relationships/image" Target="../media/image692.svg"/><Relationship Id="rId50" Type="http://schemas.openxmlformats.org/officeDocument/2006/relationships/image" Target="../media/image695.png"/><Relationship Id="rId55" Type="http://schemas.openxmlformats.org/officeDocument/2006/relationships/image" Target="../media/image700.svg"/><Relationship Id="rId7" Type="http://schemas.openxmlformats.org/officeDocument/2006/relationships/image" Target="../media/image652.svg"/><Relationship Id="rId2" Type="http://schemas.openxmlformats.org/officeDocument/2006/relationships/image" Target="../media/image647.png"/><Relationship Id="rId16" Type="http://schemas.openxmlformats.org/officeDocument/2006/relationships/image" Target="../media/image661.png"/><Relationship Id="rId29" Type="http://schemas.openxmlformats.org/officeDocument/2006/relationships/image" Target="../media/image674.svg"/><Relationship Id="rId11" Type="http://schemas.openxmlformats.org/officeDocument/2006/relationships/image" Target="../media/image656.svg"/><Relationship Id="rId24" Type="http://schemas.openxmlformats.org/officeDocument/2006/relationships/image" Target="../media/image669.png"/><Relationship Id="rId32" Type="http://schemas.openxmlformats.org/officeDocument/2006/relationships/image" Target="../media/image677.png"/><Relationship Id="rId37" Type="http://schemas.openxmlformats.org/officeDocument/2006/relationships/image" Target="../media/image682.svg"/><Relationship Id="rId40" Type="http://schemas.openxmlformats.org/officeDocument/2006/relationships/image" Target="../media/image685.png"/><Relationship Id="rId45" Type="http://schemas.openxmlformats.org/officeDocument/2006/relationships/image" Target="../media/image690.svg"/><Relationship Id="rId53" Type="http://schemas.openxmlformats.org/officeDocument/2006/relationships/image" Target="../media/image698.svg"/><Relationship Id="rId5" Type="http://schemas.openxmlformats.org/officeDocument/2006/relationships/image" Target="../media/image650.svg"/><Relationship Id="rId10" Type="http://schemas.openxmlformats.org/officeDocument/2006/relationships/image" Target="../media/image655.png"/><Relationship Id="rId19" Type="http://schemas.openxmlformats.org/officeDocument/2006/relationships/image" Target="../media/image664.svg"/><Relationship Id="rId31" Type="http://schemas.openxmlformats.org/officeDocument/2006/relationships/image" Target="../media/image676.svg"/><Relationship Id="rId44" Type="http://schemas.openxmlformats.org/officeDocument/2006/relationships/image" Target="../media/image689.png"/><Relationship Id="rId52" Type="http://schemas.openxmlformats.org/officeDocument/2006/relationships/image" Target="../media/image697.png"/><Relationship Id="rId4" Type="http://schemas.openxmlformats.org/officeDocument/2006/relationships/image" Target="../media/image649.png"/><Relationship Id="rId9" Type="http://schemas.openxmlformats.org/officeDocument/2006/relationships/image" Target="../media/image654.svg"/><Relationship Id="rId14" Type="http://schemas.openxmlformats.org/officeDocument/2006/relationships/image" Target="../media/image659.png"/><Relationship Id="rId22" Type="http://schemas.openxmlformats.org/officeDocument/2006/relationships/image" Target="../media/image667.png"/><Relationship Id="rId27" Type="http://schemas.openxmlformats.org/officeDocument/2006/relationships/image" Target="../media/image672.svg"/><Relationship Id="rId30" Type="http://schemas.openxmlformats.org/officeDocument/2006/relationships/image" Target="../media/image675.png"/><Relationship Id="rId35" Type="http://schemas.openxmlformats.org/officeDocument/2006/relationships/image" Target="../media/image680.svg"/><Relationship Id="rId43" Type="http://schemas.openxmlformats.org/officeDocument/2006/relationships/image" Target="../media/image688.svg"/><Relationship Id="rId48" Type="http://schemas.openxmlformats.org/officeDocument/2006/relationships/image" Target="../media/image693.png"/><Relationship Id="rId8" Type="http://schemas.openxmlformats.org/officeDocument/2006/relationships/image" Target="../media/image653.png"/><Relationship Id="rId51" Type="http://schemas.openxmlformats.org/officeDocument/2006/relationships/image" Target="../media/image696.svg"/><Relationship Id="rId3" Type="http://schemas.openxmlformats.org/officeDocument/2006/relationships/image" Target="../media/image648.svg"/><Relationship Id="rId12" Type="http://schemas.openxmlformats.org/officeDocument/2006/relationships/image" Target="../media/image657.png"/><Relationship Id="rId17" Type="http://schemas.openxmlformats.org/officeDocument/2006/relationships/image" Target="../media/image662.svg"/><Relationship Id="rId25" Type="http://schemas.openxmlformats.org/officeDocument/2006/relationships/image" Target="../media/image670.svg"/><Relationship Id="rId33" Type="http://schemas.openxmlformats.org/officeDocument/2006/relationships/image" Target="../media/image678.svg"/><Relationship Id="rId38" Type="http://schemas.openxmlformats.org/officeDocument/2006/relationships/image" Target="../media/image683.png"/><Relationship Id="rId46" Type="http://schemas.openxmlformats.org/officeDocument/2006/relationships/image" Target="../media/image691.png"/><Relationship Id="rId20" Type="http://schemas.openxmlformats.org/officeDocument/2006/relationships/image" Target="../media/image665.png"/><Relationship Id="rId41" Type="http://schemas.openxmlformats.org/officeDocument/2006/relationships/image" Target="../media/image686.svg"/><Relationship Id="rId54" Type="http://schemas.openxmlformats.org/officeDocument/2006/relationships/image" Target="../media/image699.png"/><Relationship Id="rId1" Type="http://schemas.openxmlformats.org/officeDocument/2006/relationships/slideLayout" Target="../slideLayouts/slideLayout61.xml"/><Relationship Id="rId6" Type="http://schemas.openxmlformats.org/officeDocument/2006/relationships/image" Target="../media/image651.png"/><Relationship Id="rId15" Type="http://schemas.openxmlformats.org/officeDocument/2006/relationships/image" Target="../media/image660.svg"/><Relationship Id="rId23" Type="http://schemas.openxmlformats.org/officeDocument/2006/relationships/image" Target="../media/image668.svg"/><Relationship Id="rId28" Type="http://schemas.openxmlformats.org/officeDocument/2006/relationships/image" Target="../media/image673.png"/><Relationship Id="rId36" Type="http://schemas.openxmlformats.org/officeDocument/2006/relationships/image" Target="../media/image681.png"/><Relationship Id="rId49" Type="http://schemas.openxmlformats.org/officeDocument/2006/relationships/image" Target="../media/image694.svg"/></Relationships>
</file>

<file path=ppt/slides/_rels/slide91.xml.rels><?xml version="1.0" encoding="UTF-8" standalone="yes"?>
<Relationships xmlns="http://schemas.openxmlformats.org/package/2006/relationships"><Relationship Id="rId13" Type="http://schemas.openxmlformats.org/officeDocument/2006/relationships/image" Target="../media/image712.svg"/><Relationship Id="rId18" Type="http://schemas.openxmlformats.org/officeDocument/2006/relationships/image" Target="../media/image717.png"/><Relationship Id="rId26" Type="http://schemas.openxmlformats.org/officeDocument/2006/relationships/image" Target="../media/image725.png"/><Relationship Id="rId39" Type="http://schemas.openxmlformats.org/officeDocument/2006/relationships/image" Target="../media/image738.svg"/><Relationship Id="rId21" Type="http://schemas.openxmlformats.org/officeDocument/2006/relationships/image" Target="../media/image720.svg"/><Relationship Id="rId34" Type="http://schemas.openxmlformats.org/officeDocument/2006/relationships/image" Target="../media/image733.png"/><Relationship Id="rId42" Type="http://schemas.openxmlformats.org/officeDocument/2006/relationships/image" Target="../media/image741.png"/><Relationship Id="rId47" Type="http://schemas.openxmlformats.org/officeDocument/2006/relationships/image" Target="../media/image746.svg"/><Relationship Id="rId50" Type="http://schemas.openxmlformats.org/officeDocument/2006/relationships/image" Target="../media/image749.png"/><Relationship Id="rId7" Type="http://schemas.openxmlformats.org/officeDocument/2006/relationships/image" Target="../media/image706.svg"/><Relationship Id="rId2" Type="http://schemas.openxmlformats.org/officeDocument/2006/relationships/image" Target="../media/image701.png"/><Relationship Id="rId16" Type="http://schemas.openxmlformats.org/officeDocument/2006/relationships/image" Target="../media/image715.png"/><Relationship Id="rId29" Type="http://schemas.openxmlformats.org/officeDocument/2006/relationships/image" Target="../media/image728.svg"/><Relationship Id="rId11" Type="http://schemas.openxmlformats.org/officeDocument/2006/relationships/image" Target="../media/image710.svg"/><Relationship Id="rId24" Type="http://schemas.openxmlformats.org/officeDocument/2006/relationships/image" Target="../media/image723.png"/><Relationship Id="rId32" Type="http://schemas.openxmlformats.org/officeDocument/2006/relationships/image" Target="../media/image731.png"/><Relationship Id="rId37" Type="http://schemas.openxmlformats.org/officeDocument/2006/relationships/image" Target="../media/image736.svg"/><Relationship Id="rId40" Type="http://schemas.openxmlformats.org/officeDocument/2006/relationships/image" Target="../media/image739.png"/><Relationship Id="rId45" Type="http://schemas.openxmlformats.org/officeDocument/2006/relationships/image" Target="../media/image744.svg"/><Relationship Id="rId53" Type="http://schemas.openxmlformats.org/officeDocument/2006/relationships/image" Target="../media/image752.svg"/><Relationship Id="rId5" Type="http://schemas.openxmlformats.org/officeDocument/2006/relationships/image" Target="../media/image704.svg"/><Relationship Id="rId10" Type="http://schemas.openxmlformats.org/officeDocument/2006/relationships/image" Target="../media/image709.png"/><Relationship Id="rId19" Type="http://schemas.openxmlformats.org/officeDocument/2006/relationships/image" Target="../media/image718.svg"/><Relationship Id="rId31" Type="http://schemas.openxmlformats.org/officeDocument/2006/relationships/image" Target="../media/image730.svg"/><Relationship Id="rId44" Type="http://schemas.openxmlformats.org/officeDocument/2006/relationships/image" Target="../media/image743.png"/><Relationship Id="rId52" Type="http://schemas.openxmlformats.org/officeDocument/2006/relationships/image" Target="../media/image751.png"/><Relationship Id="rId4" Type="http://schemas.openxmlformats.org/officeDocument/2006/relationships/image" Target="../media/image703.png"/><Relationship Id="rId9" Type="http://schemas.openxmlformats.org/officeDocument/2006/relationships/image" Target="../media/image708.svg"/><Relationship Id="rId14" Type="http://schemas.openxmlformats.org/officeDocument/2006/relationships/image" Target="../media/image713.png"/><Relationship Id="rId22" Type="http://schemas.openxmlformats.org/officeDocument/2006/relationships/image" Target="../media/image721.png"/><Relationship Id="rId27" Type="http://schemas.openxmlformats.org/officeDocument/2006/relationships/image" Target="../media/image726.svg"/><Relationship Id="rId30" Type="http://schemas.openxmlformats.org/officeDocument/2006/relationships/image" Target="../media/image729.png"/><Relationship Id="rId35" Type="http://schemas.openxmlformats.org/officeDocument/2006/relationships/image" Target="../media/image734.svg"/><Relationship Id="rId43" Type="http://schemas.openxmlformats.org/officeDocument/2006/relationships/image" Target="../media/image742.svg"/><Relationship Id="rId48" Type="http://schemas.openxmlformats.org/officeDocument/2006/relationships/image" Target="../media/image747.png"/><Relationship Id="rId8" Type="http://schemas.openxmlformats.org/officeDocument/2006/relationships/image" Target="../media/image707.png"/><Relationship Id="rId51" Type="http://schemas.openxmlformats.org/officeDocument/2006/relationships/image" Target="../media/image750.svg"/><Relationship Id="rId3" Type="http://schemas.openxmlformats.org/officeDocument/2006/relationships/image" Target="../media/image702.svg"/><Relationship Id="rId12" Type="http://schemas.openxmlformats.org/officeDocument/2006/relationships/image" Target="../media/image711.png"/><Relationship Id="rId17" Type="http://schemas.openxmlformats.org/officeDocument/2006/relationships/image" Target="../media/image716.svg"/><Relationship Id="rId25" Type="http://schemas.openxmlformats.org/officeDocument/2006/relationships/image" Target="../media/image724.svg"/><Relationship Id="rId33" Type="http://schemas.openxmlformats.org/officeDocument/2006/relationships/image" Target="../media/image732.svg"/><Relationship Id="rId38" Type="http://schemas.openxmlformats.org/officeDocument/2006/relationships/image" Target="../media/image737.png"/><Relationship Id="rId46" Type="http://schemas.openxmlformats.org/officeDocument/2006/relationships/image" Target="../media/image745.png"/><Relationship Id="rId20" Type="http://schemas.openxmlformats.org/officeDocument/2006/relationships/image" Target="../media/image719.png"/><Relationship Id="rId41" Type="http://schemas.openxmlformats.org/officeDocument/2006/relationships/image" Target="../media/image740.svg"/><Relationship Id="rId1" Type="http://schemas.openxmlformats.org/officeDocument/2006/relationships/slideLayout" Target="../slideLayouts/slideLayout62.xml"/><Relationship Id="rId6" Type="http://schemas.openxmlformats.org/officeDocument/2006/relationships/image" Target="../media/image705.png"/><Relationship Id="rId15" Type="http://schemas.openxmlformats.org/officeDocument/2006/relationships/image" Target="../media/image714.svg"/><Relationship Id="rId23" Type="http://schemas.openxmlformats.org/officeDocument/2006/relationships/image" Target="../media/image722.svg"/><Relationship Id="rId28" Type="http://schemas.openxmlformats.org/officeDocument/2006/relationships/image" Target="../media/image727.png"/><Relationship Id="rId36" Type="http://schemas.openxmlformats.org/officeDocument/2006/relationships/image" Target="../media/image735.png"/><Relationship Id="rId49" Type="http://schemas.openxmlformats.org/officeDocument/2006/relationships/image" Target="../media/image748.svg"/></Relationships>
</file>

<file path=ppt/slides/_rels/slide92.xml.rels><?xml version="1.0" encoding="UTF-8" standalone="yes"?>
<Relationships xmlns="http://schemas.openxmlformats.org/package/2006/relationships"><Relationship Id="rId2" Type="http://schemas.openxmlformats.org/officeDocument/2006/relationships/image" Target="../media/image753.png"/><Relationship Id="rId1" Type="http://schemas.openxmlformats.org/officeDocument/2006/relationships/slideLayout" Target="../slideLayouts/slideLayout45.xml"/></Relationships>
</file>

<file path=ppt/slides/_rels/slide93.xml.rels><?xml version="1.0" encoding="UTF-8" standalone="yes"?>
<Relationships xmlns="http://schemas.openxmlformats.org/package/2006/relationships"><Relationship Id="rId3" Type="http://schemas.openxmlformats.org/officeDocument/2006/relationships/image" Target="../media/image755.png"/><Relationship Id="rId2" Type="http://schemas.openxmlformats.org/officeDocument/2006/relationships/image" Target="../media/image754.png"/><Relationship Id="rId1" Type="http://schemas.openxmlformats.org/officeDocument/2006/relationships/slideLayout" Target="../slideLayouts/slideLayout59.xml"/><Relationship Id="rId5" Type="http://schemas.openxmlformats.org/officeDocument/2006/relationships/image" Target="../media/image757.png"/><Relationship Id="rId4" Type="http://schemas.openxmlformats.org/officeDocument/2006/relationships/image" Target="../media/image756.png"/></Relationships>
</file>

<file path=ppt/slides/_rels/slide94.xml.rels><?xml version="1.0" encoding="UTF-8" standalone="yes"?>
<Relationships xmlns="http://schemas.openxmlformats.org/package/2006/relationships"><Relationship Id="rId8" Type="http://schemas.openxmlformats.org/officeDocument/2006/relationships/image" Target="../media/image764.png"/><Relationship Id="rId13" Type="http://schemas.openxmlformats.org/officeDocument/2006/relationships/image" Target="../media/image769.svg"/><Relationship Id="rId3" Type="http://schemas.openxmlformats.org/officeDocument/2006/relationships/image" Target="../media/image759.png"/><Relationship Id="rId7" Type="http://schemas.openxmlformats.org/officeDocument/2006/relationships/image" Target="../media/image763.svg"/><Relationship Id="rId12" Type="http://schemas.openxmlformats.org/officeDocument/2006/relationships/image" Target="../media/image768.png"/><Relationship Id="rId2" Type="http://schemas.openxmlformats.org/officeDocument/2006/relationships/image" Target="../media/image758.png"/><Relationship Id="rId1" Type="http://schemas.openxmlformats.org/officeDocument/2006/relationships/slideLayout" Target="../slideLayouts/slideLayout59.xml"/><Relationship Id="rId6" Type="http://schemas.openxmlformats.org/officeDocument/2006/relationships/image" Target="../media/image762.png"/><Relationship Id="rId11" Type="http://schemas.openxmlformats.org/officeDocument/2006/relationships/image" Target="../media/image767.svg"/><Relationship Id="rId5" Type="http://schemas.openxmlformats.org/officeDocument/2006/relationships/image" Target="../media/image761.png"/><Relationship Id="rId15" Type="http://schemas.openxmlformats.org/officeDocument/2006/relationships/image" Target="../media/image771.svg"/><Relationship Id="rId10" Type="http://schemas.openxmlformats.org/officeDocument/2006/relationships/image" Target="../media/image766.png"/><Relationship Id="rId4" Type="http://schemas.openxmlformats.org/officeDocument/2006/relationships/image" Target="../media/image760.png"/><Relationship Id="rId9" Type="http://schemas.openxmlformats.org/officeDocument/2006/relationships/image" Target="../media/image765.svg"/><Relationship Id="rId14" Type="http://schemas.openxmlformats.org/officeDocument/2006/relationships/image" Target="../media/image770.png"/></Relationships>
</file>

<file path=ppt/slides/_rels/slide95.xml.rels><?xml version="1.0" encoding="UTF-8" standalone="yes"?>
<Relationships xmlns="http://schemas.openxmlformats.org/package/2006/relationships"><Relationship Id="rId3" Type="http://schemas.openxmlformats.org/officeDocument/2006/relationships/image" Target="../media/image773.png"/><Relationship Id="rId2" Type="http://schemas.openxmlformats.org/officeDocument/2006/relationships/image" Target="../media/image772.png"/><Relationship Id="rId1" Type="http://schemas.openxmlformats.org/officeDocument/2006/relationships/slideLayout" Target="../slideLayouts/slideLayout59.xml"/><Relationship Id="rId5" Type="http://schemas.openxmlformats.org/officeDocument/2006/relationships/image" Target="../media/image775.png"/><Relationship Id="rId4" Type="http://schemas.openxmlformats.org/officeDocument/2006/relationships/image" Target="../media/image774.png"/></Relationships>
</file>

<file path=ppt/slides/_rels/slide96.xml.rels><?xml version="1.0" encoding="UTF-8" standalone="yes"?>
<Relationships xmlns="http://schemas.openxmlformats.org/package/2006/relationships"><Relationship Id="rId3" Type="http://schemas.openxmlformats.org/officeDocument/2006/relationships/image" Target="../media/image777.png"/><Relationship Id="rId2" Type="http://schemas.openxmlformats.org/officeDocument/2006/relationships/image" Target="../media/image776.png"/><Relationship Id="rId1" Type="http://schemas.openxmlformats.org/officeDocument/2006/relationships/slideLayout" Target="../slideLayouts/slideLayout59.xml"/><Relationship Id="rId5" Type="http://schemas.openxmlformats.org/officeDocument/2006/relationships/image" Target="../media/image779.png"/><Relationship Id="rId4" Type="http://schemas.openxmlformats.org/officeDocument/2006/relationships/image" Target="../media/image778.png"/></Relationships>
</file>

<file path=ppt/slides/_rels/slide97.xml.rels><?xml version="1.0" encoding="UTF-8" standalone="yes"?>
<Relationships xmlns="http://schemas.openxmlformats.org/package/2006/relationships"><Relationship Id="rId3" Type="http://schemas.openxmlformats.org/officeDocument/2006/relationships/image" Target="../media/image781.png"/><Relationship Id="rId2" Type="http://schemas.openxmlformats.org/officeDocument/2006/relationships/image" Target="../media/image780.png"/><Relationship Id="rId1" Type="http://schemas.openxmlformats.org/officeDocument/2006/relationships/slideLayout" Target="../slideLayouts/slideLayout59.xml"/><Relationship Id="rId4" Type="http://schemas.openxmlformats.org/officeDocument/2006/relationships/image" Target="../media/image782.png"/></Relationships>
</file>

<file path=ppt/slides/_rels/slide98.xml.rels><?xml version="1.0" encoding="UTF-8" standalone="yes"?>
<Relationships xmlns="http://schemas.openxmlformats.org/package/2006/relationships"><Relationship Id="rId3" Type="http://schemas.openxmlformats.org/officeDocument/2006/relationships/image" Target="../media/image784.png"/><Relationship Id="rId2" Type="http://schemas.openxmlformats.org/officeDocument/2006/relationships/image" Target="../media/image783.png"/><Relationship Id="rId1" Type="http://schemas.openxmlformats.org/officeDocument/2006/relationships/slideLayout" Target="../slideLayouts/slideLayout59.xml"/><Relationship Id="rId5" Type="http://schemas.openxmlformats.org/officeDocument/2006/relationships/image" Target="../media/image786.png"/><Relationship Id="rId4" Type="http://schemas.openxmlformats.org/officeDocument/2006/relationships/image" Target="../media/image785.png"/></Relationships>
</file>

<file path=ppt/slides/_rels/slide99.xml.rels><?xml version="1.0" encoding="UTF-8" standalone="yes"?>
<Relationships xmlns="http://schemas.openxmlformats.org/package/2006/relationships"><Relationship Id="rId8" Type="http://schemas.openxmlformats.org/officeDocument/2006/relationships/image" Target="../media/image793.png"/><Relationship Id="rId3" Type="http://schemas.openxmlformats.org/officeDocument/2006/relationships/image" Target="../media/image788.svg"/><Relationship Id="rId7" Type="http://schemas.openxmlformats.org/officeDocument/2006/relationships/image" Target="../media/image792.svg"/><Relationship Id="rId2" Type="http://schemas.openxmlformats.org/officeDocument/2006/relationships/image" Target="../media/image787.png"/><Relationship Id="rId1" Type="http://schemas.openxmlformats.org/officeDocument/2006/relationships/slideLayout" Target="../slideLayouts/slideLayout59.xml"/><Relationship Id="rId6" Type="http://schemas.openxmlformats.org/officeDocument/2006/relationships/image" Target="../media/image791.png"/><Relationship Id="rId5" Type="http://schemas.openxmlformats.org/officeDocument/2006/relationships/image" Target="../media/image790.svg"/><Relationship Id="rId4" Type="http://schemas.openxmlformats.org/officeDocument/2006/relationships/image" Target="../media/image789.png"/><Relationship Id="rId9" Type="http://schemas.openxmlformats.org/officeDocument/2006/relationships/image" Target="../media/image79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4">
            <a:extLst>
              <a:ext uri="{FF2B5EF4-FFF2-40B4-BE49-F238E27FC236}">
                <a16:creationId xmlns:a16="http://schemas.microsoft.com/office/drawing/2014/main" id="{4E2A3DCA-3526-ED48-BE0F-AEC29BAD0B89}"/>
              </a:ext>
            </a:extLst>
          </p:cNvPr>
          <p:cNvSpPr>
            <a:spLocks noGrp="1" noChangeArrowheads="1"/>
          </p:cNvSpPr>
          <p:nvPr>
            <p:ph type="ctrTitle"/>
          </p:nvPr>
        </p:nvSpPr>
        <p:spPr>
          <a:xfrm>
            <a:off x="152400" y="1473200"/>
            <a:ext cx="9650413" cy="2595563"/>
          </a:xfrm>
        </p:spPr>
        <p:txBody>
          <a:bodyPr/>
          <a:lstStyle/>
          <a:p>
            <a:pPr eaLnBrk="1" hangingPunct="1"/>
            <a:r>
              <a:rPr lang="en-US" altLang="en-US" dirty="0"/>
              <a:t>AWS</a:t>
            </a:r>
            <a:br>
              <a:rPr lang="en-US" altLang="en-US" dirty="0"/>
            </a:br>
            <a:r>
              <a:rPr lang="en-US" altLang="en-US" dirty="0"/>
              <a:t>Architecture</a:t>
            </a:r>
            <a:br>
              <a:rPr lang="en-US" altLang="en-US" dirty="0"/>
            </a:br>
            <a:r>
              <a:rPr lang="en-US" altLang="en-US" dirty="0"/>
              <a:t>Icons</a:t>
            </a:r>
          </a:p>
        </p:txBody>
      </p:sp>
      <p:sp>
        <p:nvSpPr>
          <p:cNvPr id="6" name="Subtitle 5">
            <a:extLst>
              <a:ext uri="{FF2B5EF4-FFF2-40B4-BE49-F238E27FC236}">
                <a16:creationId xmlns:a16="http://schemas.microsoft.com/office/drawing/2014/main" id="{D1E73EEA-03FA-8F40-9442-4B1A82AAC151}"/>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Release 11.0-2021.07.30</a:t>
            </a:r>
          </a:p>
        </p:txBody>
      </p:sp>
      <p:sp>
        <p:nvSpPr>
          <p:cNvPr id="37891" name="Footer Placeholder 3">
            <a:extLst>
              <a:ext uri="{FF2B5EF4-FFF2-40B4-BE49-F238E27FC236}">
                <a16:creationId xmlns:a16="http://schemas.microsoft.com/office/drawing/2014/main" id="{6C55D174-A357-2A4D-9BA3-0C69C9DFEE3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37892" name="Slide Number Placeholder 6">
            <a:extLst>
              <a:ext uri="{FF2B5EF4-FFF2-40B4-BE49-F238E27FC236}">
                <a16:creationId xmlns:a16="http://schemas.microsoft.com/office/drawing/2014/main" id="{8810AC8B-D51F-1C41-B470-2716531C6FAA}"/>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9ECAB34-B7E6-C04B-8946-0FBE75C4266F}" type="slidenum">
              <a:rPr lang="en-US" altLang="en-US" smtClean="0">
                <a:solidFill>
                  <a:schemeClr val="bg1"/>
                </a:solidFill>
                <a:latin typeface="Arial" panose="020B0604020202020204" pitchFamily="34" charset="0"/>
              </a:rPr>
              <a:pPr fontAlgn="base">
                <a:spcBef>
                  <a:spcPct val="0"/>
                </a:spcBef>
                <a:spcAft>
                  <a:spcPct val="0"/>
                </a:spcAft>
              </a:pPr>
              <a:t>1</a:t>
            </a:fld>
            <a:endParaRPr lang="en-US" altLang="en-US" dirty="0">
              <a:solidFill>
                <a:schemeClr val="bg1"/>
              </a:solidFill>
              <a:latin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reeform 42">
            <a:extLst>
              <a:ext uri="{FF2B5EF4-FFF2-40B4-BE49-F238E27FC236}">
                <a16:creationId xmlns:a16="http://schemas.microsoft.com/office/drawing/2014/main" id="{D6C1A87A-319B-2E41-AD17-F59AC55CB791}"/>
              </a:ext>
            </a:extLst>
          </p:cNvPr>
          <p:cNvSpPr/>
          <p:nvPr/>
        </p:nvSpPr>
        <p:spPr>
          <a:xfrm>
            <a:off x="3584216" y="1335813"/>
            <a:ext cx="1345200" cy="801526"/>
          </a:xfrm>
          <a:custGeom>
            <a:avLst/>
            <a:gdLst>
              <a:gd name="connsiteX0" fmla="*/ 298764 w 298764"/>
              <a:gd name="connsiteY0" fmla="*/ 0 h 1484769"/>
              <a:gd name="connsiteX1" fmla="*/ 0 w 298764"/>
              <a:gd name="connsiteY1" fmla="*/ 0 h 1484769"/>
              <a:gd name="connsiteX2" fmla="*/ 0 w 298764"/>
              <a:gd name="connsiteY2" fmla="*/ 1484769 h 1484769"/>
              <a:gd name="connsiteX3" fmla="*/ 298764 w 298764"/>
              <a:gd name="connsiteY3" fmla="*/ 1484769 h 1484769"/>
              <a:gd name="connsiteX0" fmla="*/ 298764 w 778598"/>
              <a:gd name="connsiteY0" fmla="*/ 0 h 1493892"/>
              <a:gd name="connsiteX1" fmla="*/ 0 w 778598"/>
              <a:gd name="connsiteY1" fmla="*/ 0 h 1493892"/>
              <a:gd name="connsiteX2" fmla="*/ 0 w 778598"/>
              <a:gd name="connsiteY2" fmla="*/ 1484769 h 1493892"/>
              <a:gd name="connsiteX3" fmla="*/ 778598 w 778598"/>
              <a:gd name="connsiteY3" fmla="*/ 1493892 h 1493892"/>
              <a:gd name="connsiteX0" fmla="*/ 298764 w 588475"/>
              <a:gd name="connsiteY0" fmla="*/ 0 h 1484769"/>
              <a:gd name="connsiteX1" fmla="*/ 0 w 588475"/>
              <a:gd name="connsiteY1" fmla="*/ 0 h 1484769"/>
              <a:gd name="connsiteX2" fmla="*/ 0 w 588475"/>
              <a:gd name="connsiteY2" fmla="*/ 1484769 h 1484769"/>
              <a:gd name="connsiteX3" fmla="*/ 588475 w 588475"/>
              <a:gd name="connsiteY3" fmla="*/ 1265802 h 1484769"/>
              <a:gd name="connsiteX0" fmla="*/ 29876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56622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Lst>
            <a:ahLst/>
            <a:cxnLst>
              <a:cxn ang="0">
                <a:pos x="connsiteX0" y="connsiteY0"/>
              </a:cxn>
              <a:cxn ang="0">
                <a:pos x="connsiteX1" y="connsiteY1"/>
              </a:cxn>
              <a:cxn ang="0">
                <a:pos x="connsiteX2" y="connsiteY2"/>
              </a:cxn>
              <a:cxn ang="0">
                <a:pos x="connsiteX3" y="connsiteY3"/>
              </a:cxn>
            </a:cxnLst>
            <a:rect l="l" t="t" r="r" b="b"/>
            <a:pathLst>
              <a:path w="796705" h="1484769">
                <a:moveTo>
                  <a:pt x="566224" y="0"/>
                </a:moveTo>
                <a:lnTo>
                  <a:pt x="0" y="0"/>
                </a:lnTo>
                <a:lnTo>
                  <a:pt x="0" y="1484769"/>
                </a:lnTo>
                <a:lnTo>
                  <a:pt x="796705" y="1484768"/>
                </a:ln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116" name="Footer Placeholder 36">
            <a:extLst>
              <a:ext uri="{FF2B5EF4-FFF2-40B4-BE49-F238E27FC236}">
                <a16:creationId xmlns:a16="http://schemas.microsoft.com/office/drawing/2014/main" id="{BA05FEBD-5480-2847-AD33-116264A8E1B1}"/>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47117" name="Slide Number Placeholder 37">
            <a:extLst>
              <a:ext uri="{FF2B5EF4-FFF2-40B4-BE49-F238E27FC236}">
                <a16:creationId xmlns:a16="http://schemas.microsoft.com/office/drawing/2014/main" id="{2E567938-C0BD-E540-B624-F078B8BCE8A1}"/>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06A2D43-0584-8040-91B5-2138A277CB9C}" type="slidenum">
              <a:rPr lang="en-US" altLang="en-US" smtClean="0">
                <a:solidFill>
                  <a:schemeClr val="bg1"/>
                </a:solidFill>
                <a:latin typeface="Arial" panose="020B0604020202020204" pitchFamily="34" charset="0"/>
              </a:rPr>
              <a:pPr fontAlgn="base">
                <a:spcBef>
                  <a:spcPct val="0"/>
                </a:spcBef>
                <a:spcAft>
                  <a:spcPct val="0"/>
                </a:spcAft>
              </a:pPr>
              <a:t>10</a:t>
            </a:fld>
            <a:endParaRPr lang="en-US" altLang="en-US" dirty="0">
              <a:solidFill>
                <a:schemeClr val="bg1"/>
              </a:solidFill>
              <a:latin typeface="Arial" panose="020B0604020202020204" pitchFamily="34" charset="0"/>
            </a:endParaRPr>
          </a:p>
        </p:txBody>
      </p:sp>
      <p:sp>
        <p:nvSpPr>
          <p:cNvPr id="47105" name="Title 1">
            <a:extLst>
              <a:ext uri="{FF2B5EF4-FFF2-40B4-BE49-F238E27FC236}">
                <a16:creationId xmlns:a16="http://schemas.microsoft.com/office/drawing/2014/main" id="{6EA39E97-4C97-AD40-972C-394E863845C9}"/>
              </a:ext>
            </a:extLst>
          </p:cNvPr>
          <p:cNvSpPr>
            <a:spLocks noGrp="1" noChangeArrowheads="1"/>
          </p:cNvSpPr>
          <p:nvPr>
            <p:ph type="title"/>
          </p:nvPr>
        </p:nvSpPr>
        <p:spPr/>
        <p:txBody>
          <a:bodyPr/>
          <a:lstStyle/>
          <a:p>
            <a:pPr eaLnBrk="1" hangingPunct="1"/>
            <a:r>
              <a:rPr lang="en-US" altLang="en-US" dirty="0"/>
              <a:t>System elements</a:t>
            </a:r>
          </a:p>
        </p:txBody>
      </p:sp>
      <p:sp>
        <p:nvSpPr>
          <p:cNvPr id="39" name="TextBox 38">
            <a:extLst>
              <a:ext uri="{FF2B5EF4-FFF2-40B4-BE49-F238E27FC236}">
                <a16:creationId xmlns:a16="http://schemas.microsoft.com/office/drawing/2014/main" id="{87AA1C9E-CD5C-A94F-B9DF-DA15A0573041}"/>
              </a:ext>
            </a:extLst>
          </p:cNvPr>
          <p:cNvSpPr txBox="1"/>
          <p:nvPr/>
        </p:nvSpPr>
        <p:spPr>
          <a:xfrm>
            <a:off x="379497" y="1798784"/>
            <a:ext cx="2570206"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Layered groups</a:t>
            </a:r>
          </a:p>
        </p:txBody>
      </p:sp>
      <p:sp>
        <p:nvSpPr>
          <p:cNvPr id="40" name="TextBox 39">
            <a:extLst>
              <a:ext uri="{FF2B5EF4-FFF2-40B4-BE49-F238E27FC236}">
                <a16:creationId xmlns:a16="http://schemas.microsoft.com/office/drawing/2014/main" id="{DFAD4869-01B5-BC48-B98C-5CCC6A554BE3}"/>
              </a:ext>
            </a:extLst>
          </p:cNvPr>
          <p:cNvSpPr txBox="1"/>
          <p:nvPr/>
        </p:nvSpPr>
        <p:spPr>
          <a:xfrm>
            <a:off x="379497" y="2358964"/>
            <a:ext cx="2570206"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Service icon</a:t>
            </a:r>
          </a:p>
        </p:txBody>
      </p:sp>
      <p:sp>
        <p:nvSpPr>
          <p:cNvPr id="41" name="TextBox 40">
            <a:extLst>
              <a:ext uri="{FF2B5EF4-FFF2-40B4-BE49-F238E27FC236}">
                <a16:creationId xmlns:a16="http://schemas.microsoft.com/office/drawing/2014/main" id="{099FDF47-BDBA-2F44-8EB2-82DAA407B1B1}"/>
              </a:ext>
            </a:extLst>
          </p:cNvPr>
          <p:cNvSpPr txBox="1"/>
          <p:nvPr/>
        </p:nvSpPr>
        <p:spPr>
          <a:xfrm>
            <a:off x="379497" y="4519905"/>
            <a:ext cx="2570206"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Resource icon</a:t>
            </a:r>
          </a:p>
        </p:txBody>
      </p:sp>
      <p:sp>
        <p:nvSpPr>
          <p:cNvPr id="42" name="TextBox 41">
            <a:extLst>
              <a:ext uri="{FF2B5EF4-FFF2-40B4-BE49-F238E27FC236}">
                <a16:creationId xmlns:a16="http://schemas.microsoft.com/office/drawing/2014/main" id="{4C3BD508-A9CC-8F4D-837B-68EAD86AC7E6}"/>
              </a:ext>
            </a:extLst>
          </p:cNvPr>
          <p:cNvSpPr txBox="1"/>
          <p:nvPr/>
        </p:nvSpPr>
        <p:spPr>
          <a:xfrm>
            <a:off x="379497" y="1083072"/>
            <a:ext cx="2570206"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Group icon</a:t>
            </a:r>
          </a:p>
        </p:txBody>
      </p:sp>
      <p:cxnSp>
        <p:nvCxnSpPr>
          <p:cNvPr id="44" name="Straight Connector 43">
            <a:extLst>
              <a:ext uri="{FF2B5EF4-FFF2-40B4-BE49-F238E27FC236}">
                <a16:creationId xmlns:a16="http://schemas.microsoft.com/office/drawing/2014/main" id="{C4003EEB-7E48-5C4B-B330-B36F0FBEB5B7}"/>
              </a:ext>
            </a:extLst>
          </p:cNvPr>
          <p:cNvCxnSpPr>
            <a:cxnSpLocks/>
          </p:cNvCxnSpPr>
          <p:nvPr/>
        </p:nvCxnSpPr>
        <p:spPr>
          <a:xfrm>
            <a:off x="2094417" y="1990781"/>
            <a:ext cx="1489799"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1C9AC08-4F1C-EA40-BA9B-85417F8FA1B7}"/>
              </a:ext>
            </a:extLst>
          </p:cNvPr>
          <p:cNvCxnSpPr>
            <a:cxnSpLocks/>
          </p:cNvCxnSpPr>
          <p:nvPr/>
        </p:nvCxnSpPr>
        <p:spPr>
          <a:xfrm>
            <a:off x="1635521" y="1263934"/>
            <a:ext cx="2909307"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D4ED084E-134F-3C43-88B0-C497DC66EF56}"/>
              </a:ext>
            </a:extLst>
          </p:cNvPr>
          <p:cNvSpPr/>
          <p:nvPr/>
        </p:nvSpPr>
        <p:spPr>
          <a:xfrm>
            <a:off x="4708930" y="1966717"/>
            <a:ext cx="6806323" cy="3394919"/>
          </a:xfrm>
          <a:prstGeom prst="rect">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45720" algn="l"/>
            <a:r>
              <a:rPr lang="en-US" sz="1200" dirty="0">
                <a:ln w="0"/>
                <a:solidFill>
                  <a:schemeClr val="accent6"/>
                </a:solidFill>
                <a:latin typeface="Arial" panose="020B0604020202020204" pitchFamily="34" charset="0"/>
                <a:cs typeface="Arial" panose="020B0604020202020204" pitchFamily="34" charset="0"/>
              </a:rPr>
              <a:t>VPC</a:t>
            </a:r>
          </a:p>
        </p:txBody>
      </p:sp>
      <p:sp>
        <p:nvSpPr>
          <p:cNvPr id="49" name="Rectangle 48">
            <a:extLst>
              <a:ext uri="{FF2B5EF4-FFF2-40B4-BE49-F238E27FC236}">
                <a16:creationId xmlns:a16="http://schemas.microsoft.com/office/drawing/2014/main" id="{C4B84CB2-3636-3247-BF16-7F5D8F01E041}"/>
              </a:ext>
            </a:extLst>
          </p:cNvPr>
          <p:cNvSpPr/>
          <p:nvPr/>
        </p:nvSpPr>
        <p:spPr>
          <a:xfrm>
            <a:off x="4635319" y="1087452"/>
            <a:ext cx="6974443" cy="4715862"/>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45720" algn="l"/>
            <a:r>
              <a:rPr lang="en-US" sz="1200" dirty="0">
                <a:solidFill>
                  <a:srgbClr val="FAFAFA"/>
                </a:solidFill>
                <a:latin typeface="Arial" panose="020B0604020202020204" pitchFamily="34" charset="0"/>
                <a:cs typeface="Arial" panose="020B0604020202020204" pitchFamily="34" charset="0"/>
              </a:rPr>
              <a:t>AWS Cloud</a:t>
            </a:r>
          </a:p>
        </p:txBody>
      </p:sp>
      <p:sp>
        <p:nvSpPr>
          <p:cNvPr id="50" name="Rectangle 49">
            <a:extLst>
              <a:ext uri="{FF2B5EF4-FFF2-40B4-BE49-F238E27FC236}">
                <a16:creationId xmlns:a16="http://schemas.microsoft.com/office/drawing/2014/main" id="{850D0C08-8DB5-A34E-9C0A-542E572D39EE}"/>
              </a:ext>
            </a:extLst>
          </p:cNvPr>
          <p:cNvSpPr/>
          <p:nvPr/>
        </p:nvSpPr>
        <p:spPr>
          <a:xfrm>
            <a:off x="5086846" y="1580980"/>
            <a:ext cx="2108215" cy="3891076"/>
          </a:xfrm>
          <a:prstGeom prst="rect">
            <a:avLst/>
          </a:prstGeom>
          <a:noFill/>
          <a:ln w="12700">
            <a:solidFill>
              <a:srgbClr val="00A0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rgbClr val="00A0C8"/>
                </a:solidFill>
                <a:latin typeface="Arial" panose="020B0604020202020204" pitchFamily="34" charset="0"/>
                <a:cs typeface="Arial" panose="020B0604020202020204" pitchFamily="34" charset="0"/>
              </a:rPr>
              <a:t>Availability Zone 1</a:t>
            </a:r>
          </a:p>
        </p:txBody>
      </p:sp>
      <p:sp>
        <p:nvSpPr>
          <p:cNvPr id="51" name="Rectangle 50">
            <a:extLst>
              <a:ext uri="{FF2B5EF4-FFF2-40B4-BE49-F238E27FC236}">
                <a16:creationId xmlns:a16="http://schemas.microsoft.com/office/drawing/2014/main" id="{DC1E2E24-48B0-E648-A152-EDE87C541201}"/>
              </a:ext>
            </a:extLst>
          </p:cNvPr>
          <p:cNvSpPr/>
          <p:nvPr/>
        </p:nvSpPr>
        <p:spPr>
          <a:xfrm>
            <a:off x="5173889" y="3244467"/>
            <a:ext cx="6155441" cy="976172"/>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400" dirty="0">
              <a:solidFill>
                <a:srgbClr val="FF9900"/>
              </a:solidFill>
            </a:endParaRPr>
          </a:p>
          <a:p>
            <a:pPr algn="ctr">
              <a:spcBef>
                <a:spcPts val="1000"/>
              </a:spcBef>
            </a:pPr>
            <a:r>
              <a:rPr lang="en-US" sz="1200" dirty="0">
                <a:solidFill>
                  <a:srgbClr val="FF9900"/>
                </a:solidFill>
                <a:latin typeface="Arial" panose="020B0604020202020204" pitchFamily="34" charset="0"/>
                <a:cs typeface="Arial" panose="020B0604020202020204" pitchFamily="34" charset="0"/>
              </a:rPr>
              <a:t>Auto Scaling group</a:t>
            </a:r>
          </a:p>
        </p:txBody>
      </p:sp>
      <p:sp>
        <p:nvSpPr>
          <p:cNvPr id="52" name="Rectangle 51">
            <a:extLst>
              <a:ext uri="{FF2B5EF4-FFF2-40B4-BE49-F238E27FC236}">
                <a16:creationId xmlns:a16="http://schemas.microsoft.com/office/drawing/2014/main" id="{3FC0DD88-617F-1443-9D58-968DC97591C9}"/>
              </a:ext>
            </a:extLst>
          </p:cNvPr>
          <p:cNvSpPr/>
          <p:nvPr/>
        </p:nvSpPr>
        <p:spPr>
          <a:xfrm>
            <a:off x="9315082" y="1580980"/>
            <a:ext cx="2108215" cy="3891076"/>
          </a:xfrm>
          <a:prstGeom prst="rect">
            <a:avLst/>
          </a:prstGeom>
          <a:noFill/>
          <a:ln w="12700">
            <a:solidFill>
              <a:srgbClr val="00A0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rgbClr val="00A0C8"/>
                </a:solidFill>
                <a:latin typeface="Arial" panose="020B0604020202020204" pitchFamily="34" charset="0"/>
                <a:cs typeface="Arial" panose="020B0604020202020204" pitchFamily="34" charset="0"/>
              </a:rPr>
              <a:t>Availability Zone 2</a:t>
            </a:r>
          </a:p>
        </p:txBody>
      </p:sp>
      <p:sp>
        <p:nvSpPr>
          <p:cNvPr id="53" name="Rectangle 52">
            <a:extLst>
              <a:ext uri="{FF2B5EF4-FFF2-40B4-BE49-F238E27FC236}">
                <a16:creationId xmlns:a16="http://schemas.microsoft.com/office/drawing/2014/main" id="{00B4B0C8-6D14-284D-B119-75AD2529DE7F}"/>
              </a:ext>
            </a:extLst>
          </p:cNvPr>
          <p:cNvSpPr/>
          <p:nvPr/>
        </p:nvSpPr>
        <p:spPr>
          <a:xfrm>
            <a:off x="5173889" y="4299582"/>
            <a:ext cx="6155441" cy="976172"/>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400" dirty="0">
              <a:solidFill>
                <a:srgbClr val="FF9900"/>
              </a:solidFill>
            </a:endParaRPr>
          </a:p>
          <a:p>
            <a:pPr algn="ctr">
              <a:spcBef>
                <a:spcPts val="1000"/>
              </a:spcBef>
            </a:pPr>
            <a:r>
              <a:rPr lang="en-US" sz="1200" dirty="0">
                <a:solidFill>
                  <a:srgbClr val="FF9900"/>
                </a:solidFill>
                <a:latin typeface="Arial" panose="020B0604020202020204" pitchFamily="34" charset="0"/>
                <a:cs typeface="Arial" panose="020B0604020202020204" pitchFamily="34" charset="0"/>
              </a:rPr>
              <a:t>Auto Scaling group</a:t>
            </a:r>
          </a:p>
        </p:txBody>
      </p:sp>
      <p:sp>
        <p:nvSpPr>
          <p:cNvPr id="54" name="TextBox 53">
            <a:extLst>
              <a:ext uri="{FF2B5EF4-FFF2-40B4-BE49-F238E27FC236}">
                <a16:creationId xmlns:a16="http://schemas.microsoft.com/office/drawing/2014/main" id="{6CEE8AB2-3FC6-3643-894C-4B461D9242D4}"/>
              </a:ext>
            </a:extLst>
          </p:cNvPr>
          <p:cNvSpPr txBox="1"/>
          <p:nvPr/>
        </p:nvSpPr>
        <p:spPr>
          <a:xfrm>
            <a:off x="5251931" y="2771858"/>
            <a:ext cx="1778046" cy="276999"/>
          </a:xfrm>
          <a:prstGeom prst="rect">
            <a:avLst/>
          </a:prstGeom>
          <a:noFill/>
        </p:spPr>
        <p:txBody>
          <a:bodyPr wrap="square" rtlCol="0">
            <a:spAutoFit/>
          </a:bodyPr>
          <a:lstStyle/>
          <a:p>
            <a:pPr algn="ctr"/>
            <a:r>
              <a:rPr lang="en-US" sz="1200" dirty="0">
                <a:solidFill>
                  <a:srgbClr val="FAFAFA"/>
                </a:solidFill>
                <a:latin typeface="Arial" panose="020B0604020202020204" pitchFamily="34" charset="0"/>
                <a:cs typeface="Arial" panose="020B0604020202020204" pitchFamily="34" charset="0"/>
              </a:rPr>
              <a:t>NAT gateway</a:t>
            </a:r>
          </a:p>
        </p:txBody>
      </p:sp>
      <p:sp>
        <p:nvSpPr>
          <p:cNvPr id="55" name="TextBox 54">
            <a:extLst>
              <a:ext uri="{FF2B5EF4-FFF2-40B4-BE49-F238E27FC236}">
                <a16:creationId xmlns:a16="http://schemas.microsoft.com/office/drawing/2014/main" id="{460B6B83-5B02-DF49-A8A2-9E592A20E26E}"/>
              </a:ext>
            </a:extLst>
          </p:cNvPr>
          <p:cNvSpPr txBox="1"/>
          <p:nvPr/>
        </p:nvSpPr>
        <p:spPr>
          <a:xfrm>
            <a:off x="9467898" y="2771858"/>
            <a:ext cx="1778046" cy="276999"/>
          </a:xfrm>
          <a:prstGeom prst="rect">
            <a:avLst/>
          </a:prstGeom>
          <a:noFill/>
        </p:spPr>
        <p:txBody>
          <a:bodyPr wrap="square" rtlCol="0">
            <a:spAutoFit/>
          </a:bodyPr>
          <a:lstStyle/>
          <a:p>
            <a:pPr algn="ctr"/>
            <a:r>
              <a:rPr lang="en-US" sz="1200" dirty="0">
                <a:solidFill>
                  <a:srgbClr val="FAFAFA"/>
                </a:solidFill>
                <a:latin typeface="Arial" panose="020B0604020202020204" pitchFamily="34" charset="0"/>
                <a:cs typeface="Arial" panose="020B0604020202020204" pitchFamily="34" charset="0"/>
              </a:rPr>
              <a:t>NAT gateway</a:t>
            </a:r>
          </a:p>
        </p:txBody>
      </p:sp>
      <p:sp>
        <p:nvSpPr>
          <p:cNvPr id="56" name="TextBox 55">
            <a:extLst>
              <a:ext uri="{FF2B5EF4-FFF2-40B4-BE49-F238E27FC236}">
                <a16:creationId xmlns:a16="http://schemas.microsoft.com/office/drawing/2014/main" id="{5FFA9B5B-565C-4040-99AB-E218DC5B8A79}"/>
              </a:ext>
            </a:extLst>
          </p:cNvPr>
          <p:cNvSpPr txBox="1"/>
          <p:nvPr/>
        </p:nvSpPr>
        <p:spPr>
          <a:xfrm>
            <a:off x="5251931" y="3839247"/>
            <a:ext cx="1778046" cy="276999"/>
          </a:xfrm>
          <a:prstGeom prst="rect">
            <a:avLst/>
          </a:prstGeom>
          <a:noFill/>
        </p:spPr>
        <p:txBody>
          <a:bodyPr wrap="square" rtlCol="0">
            <a:spAutoFit/>
          </a:bodyPr>
          <a:lstStyle/>
          <a:p>
            <a:pPr algn="ctr"/>
            <a:r>
              <a:rPr lang="en-US" sz="1200" dirty="0">
                <a:solidFill>
                  <a:srgbClr val="FAFAFA"/>
                </a:solidFill>
                <a:latin typeface="Arial" panose="020B0604020202020204" pitchFamily="34" charset="0"/>
                <a:cs typeface="Arial" panose="020B0604020202020204" pitchFamily="34" charset="0"/>
              </a:rPr>
              <a:t>Instance</a:t>
            </a:r>
          </a:p>
        </p:txBody>
      </p:sp>
      <p:sp>
        <p:nvSpPr>
          <p:cNvPr id="57" name="TextBox 56">
            <a:extLst>
              <a:ext uri="{FF2B5EF4-FFF2-40B4-BE49-F238E27FC236}">
                <a16:creationId xmlns:a16="http://schemas.microsoft.com/office/drawing/2014/main" id="{A755E188-E65B-3243-BBD4-2A0A63FFFF87}"/>
              </a:ext>
            </a:extLst>
          </p:cNvPr>
          <p:cNvSpPr txBox="1"/>
          <p:nvPr/>
        </p:nvSpPr>
        <p:spPr>
          <a:xfrm>
            <a:off x="9480167" y="3839247"/>
            <a:ext cx="1778046" cy="276999"/>
          </a:xfrm>
          <a:prstGeom prst="rect">
            <a:avLst/>
          </a:prstGeom>
          <a:noFill/>
        </p:spPr>
        <p:txBody>
          <a:bodyPr wrap="square" rtlCol="0">
            <a:spAutoFit/>
          </a:bodyPr>
          <a:lstStyle/>
          <a:p>
            <a:pPr algn="ctr"/>
            <a:r>
              <a:rPr lang="en-US" sz="1200" dirty="0">
                <a:solidFill>
                  <a:srgbClr val="FAFAFA"/>
                </a:solidFill>
                <a:latin typeface="Arial" panose="020B0604020202020204" pitchFamily="34" charset="0"/>
                <a:cs typeface="Arial" panose="020B0604020202020204" pitchFamily="34" charset="0"/>
              </a:rPr>
              <a:t>Instance</a:t>
            </a:r>
          </a:p>
        </p:txBody>
      </p:sp>
      <p:sp>
        <p:nvSpPr>
          <p:cNvPr id="58" name="TextBox 57">
            <a:extLst>
              <a:ext uri="{FF2B5EF4-FFF2-40B4-BE49-F238E27FC236}">
                <a16:creationId xmlns:a16="http://schemas.microsoft.com/office/drawing/2014/main" id="{95F88192-AE63-0B4A-AFC3-DDDB695E9AE9}"/>
              </a:ext>
            </a:extLst>
          </p:cNvPr>
          <p:cNvSpPr txBox="1"/>
          <p:nvPr/>
        </p:nvSpPr>
        <p:spPr>
          <a:xfrm>
            <a:off x="5251931" y="4906632"/>
            <a:ext cx="1778046" cy="276999"/>
          </a:xfrm>
          <a:prstGeom prst="rect">
            <a:avLst/>
          </a:prstGeom>
          <a:noFill/>
        </p:spPr>
        <p:txBody>
          <a:bodyPr wrap="square" rtlCol="0">
            <a:spAutoFit/>
          </a:bodyPr>
          <a:lstStyle/>
          <a:p>
            <a:pPr algn="ctr"/>
            <a:r>
              <a:rPr lang="en-US" sz="1200" dirty="0">
                <a:solidFill>
                  <a:srgbClr val="FAFAFA"/>
                </a:solidFill>
                <a:latin typeface="Arial" panose="020B0604020202020204" pitchFamily="34" charset="0"/>
                <a:cs typeface="Arial" panose="020B0604020202020204" pitchFamily="34" charset="0"/>
              </a:rPr>
              <a:t>Instance</a:t>
            </a:r>
          </a:p>
        </p:txBody>
      </p:sp>
      <p:sp>
        <p:nvSpPr>
          <p:cNvPr id="59" name="TextBox 58">
            <a:extLst>
              <a:ext uri="{FF2B5EF4-FFF2-40B4-BE49-F238E27FC236}">
                <a16:creationId xmlns:a16="http://schemas.microsoft.com/office/drawing/2014/main" id="{B8DC9072-B3B3-5646-B23B-9A14BDA8CCB0}"/>
              </a:ext>
            </a:extLst>
          </p:cNvPr>
          <p:cNvSpPr txBox="1"/>
          <p:nvPr/>
        </p:nvSpPr>
        <p:spPr>
          <a:xfrm>
            <a:off x="9480167" y="4906632"/>
            <a:ext cx="1778046" cy="276999"/>
          </a:xfrm>
          <a:prstGeom prst="rect">
            <a:avLst/>
          </a:prstGeom>
          <a:noFill/>
        </p:spPr>
        <p:txBody>
          <a:bodyPr wrap="square" rtlCol="0">
            <a:spAutoFit/>
          </a:bodyPr>
          <a:lstStyle/>
          <a:p>
            <a:pPr algn="ctr"/>
            <a:r>
              <a:rPr lang="en-US" sz="1200" dirty="0">
                <a:solidFill>
                  <a:srgbClr val="FAFAFA"/>
                </a:solidFill>
                <a:latin typeface="Arial" panose="020B0604020202020204" pitchFamily="34" charset="0"/>
                <a:cs typeface="Arial" panose="020B0604020202020204" pitchFamily="34" charset="0"/>
              </a:rPr>
              <a:t>Instance</a:t>
            </a:r>
          </a:p>
        </p:txBody>
      </p:sp>
      <p:pic>
        <p:nvPicPr>
          <p:cNvPr id="60" name="Graphic 59">
            <a:extLst>
              <a:ext uri="{FF2B5EF4-FFF2-40B4-BE49-F238E27FC236}">
                <a16:creationId xmlns:a16="http://schemas.microsoft.com/office/drawing/2014/main" id="{5433DA68-442E-E641-AE7A-AA5DB29148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01235" y="2047414"/>
            <a:ext cx="715680" cy="715680"/>
          </a:xfrm>
          <a:prstGeom prst="rect">
            <a:avLst/>
          </a:prstGeom>
        </p:spPr>
      </p:pic>
      <p:sp>
        <p:nvSpPr>
          <p:cNvPr id="61" name="TextBox 60">
            <a:extLst>
              <a:ext uri="{FF2B5EF4-FFF2-40B4-BE49-F238E27FC236}">
                <a16:creationId xmlns:a16="http://schemas.microsoft.com/office/drawing/2014/main" id="{AA04AC5F-9F37-A24B-A795-2C6B3DA17E74}"/>
              </a:ext>
            </a:extLst>
          </p:cNvPr>
          <p:cNvSpPr txBox="1"/>
          <p:nvPr/>
        </p:nvSpPr>
        <p:spPr>
          <a:xfrm>
            <a:off x="7437352" y="2720674"/>
            <a:ext cx="1624821" cy="461665"/>
          </a:xfrm>
          <a:prstGeom prst="rect">
            <a:avLst/>
          </a:prstGeom>
          <a:noFill/>
        </p:spPr>
        <p:txBody>
          <a:bodyPr wrap="square" rtlCol="0">
            <a:spAutoFit/>
          </a:bodyPr>
          <a:lstStyle/>
          <a:p>
            <a:pPr algn="ctr"/>
            <a:r>
              <a:rPr lang="en-US" sz="1200" dirty="0">
                <a:solidFill>
                  <a:srgbClr val="FAFAFA"/>
                </a:solidFill>
                <a:latin typeface="Arial" panose="020B0604020202020204" pitchFamily="34" charset="0"/>
                <a:cs typeface="Arial" panose="020B0604020202020204" pitchFamily="34" charset="0"/>
              </a:rPr>
              <a:t>Amazon EC2 Auto Scaling</a:t>
            </a:r>
          </a:p>
        </p:txBody>
      </p:sp>
      <p:pic>
        <p:nvPicPr>
          <p:cNvPr id="66" name="Graphic 65">
            <a:extLst>
              <a:ext uri="{FF2B5EF4-FFF2-40B4-BE49-F238E27FC236}">
                <a16:creationId xmlns:a16="http://schemas.microsoft.com/office/drawing/2014/main" id="{9D5F23C7-5FA5-FD44-9806-F0606CFF81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48332" y="3396251"/>
            <a:ext cx="385242" cy="385242"/>
          </a:xfrm>
          <a:prstGeom prst="rect">
            <a:avLst/>
          </a:prstGeom>
        </p:spPr>
      </p:pic>
      <p:pic>
        <p:nvPicPr>
          <p:cNvPr id="67" name="Graphic 66">
            <a:extLst>
              <a:ext uri="{FF2B5EF4-FFF2-40B4-BE49-F238E27FC236}">
                <a16:creationId xmlns:a16="http://schemas.microsoft.com/office/drawing/2014/main" id="{BA7C2B12-1B2C-E545-8DD7-2D10E5F401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48331" y="4491063"/>
            <a:ext cx="385242" cy="385242"/>
          </a:xfrm>
          <a:prstGeom prst="rect">
            <a:avLst/>
          </a:prstGeom>
        </p:spPr>
      </p:pic>
      <p:pic>
        <p:nvPicPr>
          <p:cNvPr id="68" name="Graphic 67">
            <a:extLst>
              <a:ext uri="{FF2B5EF4-FFF2-40B4-BE49-F238E27FC236}">
                <a16:creationId xmlns:a16="http://schemas.microsoft.com/office/drawing/2014/main" id="{1E27DDFE-EA66-2349-B6FC-61C72127F1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52889" y="3396251"/>
            <a:ext cx="385242" cy="385242"/>
          </a:xfrm>
          <a:prstGeom prst="rect">
            <a:avLst/>
          </a:prstGeom>
        </p:spPr>
      </p:pic>
      <p:pic>
        <p:nvPicPr>
          <p:cNvPr id="69" name="Graphic 68">
            <a:extLst>
              <a:ext uri="{FF2B5EF4-FFF2-40B4-BE49-F238E27FC236}">
                <a16:creationId xmlns:a16="http://schemas.microsoft.com/office/drawing/2014/main" id="{CC95F7E8-6FC3-4649-89EB-C886AE9E1C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52888" y="4491063"/>
            <a:ext cx="385242" cy="385242"/>
          </a:xfrm>
          <a:prstGeom prst="rect">
            <a:avLst/>
          </a:prstGeom>
        </p:spPr>
      </p:pic>
      <p:pic>
        <p:nvPicPr>
          <p:cNvPr id="70" name="Graphic 69">
            <a:extLst>
              <a:ext uri="{FF2B5EF4-FFF2-40B4-BE49-F238E27FC236}">
                <a16:creationId xmlns:a16="http://schemas.microsoft.com/office/drawing/2014/main" id="{4E0C94BC-0F12-A340-88D9-FA05B186F07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80414" y="2276109"/>
            <a:ext cx="453159" cy="453159"/>
          </a:xfrm>
          <a:prstGeom prst="rect">
            <a:avLst/>
          </a:prstGeom>
        </p:spPr>
      </p:pic>
      <p:pic>
        <p:nvPicPr>
          <p:cNvPr id="71" name="Graphic 70">
            <a:extLst>
              <a:ext uri="{FF2B5EF4-FFF2-40B4-BE49-F238E27FC236}">
                <a16:creationId xmlns:a16="http://schemas.microsoft.com/office/drawing/2014/main" id="{68EA2C9E-49D0-6046-AEAE-3589073DAC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96034" y="2276109"/>
            <a:ext cx="453159" cy="453159"/>
          </a:xfrm>
          <a:prstGeom prst="rect">
            <a:avLst/>
          </a:prstGeom>
        </p:spPr>
      </p:pic>
      <p:cxnSp>
        <p:nvCxnSpPr>
          <p:cNvPr id="46" name="Straight Connector 45">
            <a:extLst>
              <a:ext uri="{FF2B5EF4-FFF2-40B4-BE49-F238E27FC236}">
                <a16:creationId xmlns:a16="http://schemas.microsoft.com/office/drawing/2014/main" id="{B01A6669-1A77-274F-971B-383E3C148892}"/>
              </a:ext>
            </a:extLst>
          </p:cNvPr>
          <p:cNvCxnSpPr>
            <a:cxnSpLocks/>
          </p:cNvCxnSpPr>
          <p:nvPr/>
        </p:nvCxnSpPr>
        <p:spPr>
          <a:xfrm>
            <a:off x="1842869" y="2532613"/>
            <a:ext cx="5921721"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BBDFB2F-255E-C844-8D21-51375969A638}"/>
              </a:ext>
            </a:extLst>
          </p:cNvPr>
          <p:cNvCxnSpPr>
            <a:cxnSpLocks/>
          </p:cNvCxnSpPr>
          <p:nvPr/>
        </p:nvCxnSpPr>
        <p:spPr>
          <a:xfrm>
            <a:off x="1928955" y="4709475"/>
            <a:ext cx="3880174"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5FFD02CD-4754-8149-9326-9ED6F83D262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8907" y="1087452"/>
            <a:ext cx="381000" cy="381000"/>
          </a:xfrm>
          <a:prstGeom prst="rect">
            <a:avLst/>
          </a:prstGeom>
        </p:spPr>
      </p:pic>
      <p:pic>
        <p:nvPicPr>
          <p:cNvPr id="5" name="Graphic 4">
            <a:extLst>
              <a:ext uri="{FF2B5EF4-FFF2-40B4-BE49-F238E27FC236}">
                <a16:creationId xmlns:a16="http://schemas.microsoft.com/office/drawing/2014/main" id="{CA2E9D36-F276-D843-A966-8723A3ACE7D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08930" y="1975372"/>
            <a:ext cx="381000" cy="381000"/>
          </a:xfrm>
          <a:prstGeom prst="rect">
            <a:avLst/>
          </a:prstGeom>
        </p:spPr>
      </p:pic>
      <p:pic>
        <p:nvPicPr>
          <p:cNvPr id="7" name="Graphic 6">
            <a:extLst>
              <a:ext uri="{FF2B5EF4-FFF2-40B4-BE49-F238E27FC236}">
                <a16:creationId xmlns:a16="http://schemas.microsoft.com/office/drawing/2014/main" id="{5245EAAF-62BC-6C4E-92DA-E1B73BBF5CA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72595" y="3238500"/>
            <a:ext cx="381000" cy="381000"/>
          </a:xfrm>
          <a:prstGeom prst="rect">
            <a:avLst/>
          </a:prstGeom>
        </p:spPr>
      </p:pic>
      <p:pic>
        <p:nvPicPr>
          <p:cNvPr id="72" name="Graphic 71">
            <a:extLst>
              <a:ext uri="{FF2B5EF4-FFF2-40B4-BE49-F238E27FC236}">
                <a16:creationId xmlns:a16="http://schemas.microsoft.com/office/drawing/2014/main" id="{9404A42A-868A-5D49-A9E3-DD4C0450B27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64510" y="4294841"/>
            <a:ext cx="381000" cy="381000"/>
          </a:xfrm>
          <a:prstGeom prst="rect">
            <a:avLst/>
          </a:prstGeom>
        </p:spPr>
      </p:pic>
    </p:spTree>
    <p:extLst>
      <p:ext uri="{BB962C8B-B14F-4D97-AF65-F5344CB8AC3E}">
        <p14:creationId xmlns:p14="http://schemas.microsoft.com/office/powerpoint/2010/main" val="84844068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8" name="Footer Placeholder 2">
            <a:extLst>
              <a:ext uri="{FF2B5EF4-FFF2-40B4-BE49-F238E27FC236}">
                <a16:creationId xmlns:a16="http://schemas.microsoft.com/office/drawing/2014/main" id="{D99E70A5-5B30-1849-A1DF-E2BD808D8D0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31079" name="Slide Number Placeholder 3">
            <a:extLst>
              <a:ext uri="{FF2B5EF4-FFF2-40B4-BE49-F238E27FC236}">
                <a16:creationId xmlns:a16="http://schemas.microsoft.com/office/drawing/2014/main" id="{5B62B6A2-01C5-F146-B883-5C961E6A193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chemeClr val="bg1"/>
                </a:solidFill>
                <a:latin typeface="Arial" panose="020B0604020202020204" pitchFamily="34" charset="0"/>
              </a:rPr>
              <a:pPr fontAlgn="base">
                <a:spcBef>
                  <a:spcPct val="0"/>
                </a:spcBef>
                <a:spcAft>
                  <a:spcPct val="0"/>
                </a:spcAft>
              </a:pPr>
              <a:t>100</a:t>
            </a:fld>
            <a:endParaRPr lang="en-US" altLang="en-US" dirty="0">
              <a:solidFill>
                <a:schemeClr val="bg1"/>
              </a:solidFill>
              <a:latin typeface="Arial" panose="020B0604020202020204" pitchFamily="34" charset="0"/>
            </a:endParaRPr>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eaLnBrk="1" hangingPunct="1"/>
            <a:r>
              <a:rPr lang="en-US" altLang="en-US" dirty="0"/>
              <a:t>Machine Learning</a:t>
            </a: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p:txBody>
          <a:bodyPr/>
          <a:lstStyle/>
          <a:p>
            <a:pPr eaLnBrk="1" hangingPunct="1"/>
            <a:r>
              <a:rPr lang="en-US" altLang="en-US" dirty="0"/>
              <a:t>8/8</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DevOps Guru</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HealthLake</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Panorama</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a16="http://schemas.microsoft.com/office/drawing/2014/main" id="{484F21DF-B5C5-3545-944A-6F6F390EFE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9263" y="1182688"/>
            <a:ext cx="762000" cy="762000"/>
          </a:xfrm>
          <a:prstGeom prst="rect">
            <a:avLst/>
          </a:prstGeom>
        </p:spPr>
      </p:pic>
      <p:pic>
        <p:nvPicPr>
          <p:cNvPr id="23" name="Graphic 22">
            <a:extLst>
              <a:ext uri="{FF2B5EF4-FFF2-40B4-BE49-F238E27FC236}">
                <a16:creationId xmlns:a16="http://schemas.microsoft.com/office/drawing/2014/main" id="{03DA8BEE-7827-5549-BF72-79E480A7FD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1925" y="1182688"/>
            <a:ext cx="762000" cy="762000"/>
          </a:xfrm>
          <a:prstGeom prst="rect">
            <a:avLst/>
          </a:prstGeom>
        </p:spPr>
      </p:pic>
      <p:pic>
        <p:nvPicPr>
          <p:cNvPr id="26" name="Graphic 25">
            <a:extLst>
              <a:ext uri="{FF2B5EF4-FFF2-40B4-BE49-F238E27FC236}">
                <a16:creationId xmlns:a16="http://schemas.microsoft.com/office/drawing/2014/main" id="{C5DDC91B-BF64-E941-B5BD-44935B7D4FD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5863" y="1182688"/>
            <a:ext cx="762000" cy="762000"/>
          </a:xfrm>
          <a:prstGeom prst="rect">
            <a:avLst/>
          </a:prstGeom>
        </p:spPr>
      </p:pic>
      <p:sp>
        <p:nvSpPr>
          <p:cNvPr id="27" name="TextBox 16">
            <a:extLst>
              <a:ext uri="{FF2B5EF4-FFF2-40B4-BE49-F238E27FC236}">
                <a16:creationId xmlns:a16="http://schemas.microsoft.com/office/drawing/2014/main" id="{23973800-6E78-0745-AA6D-646B7D6D2403}"/>
              </a:ext>
            </a:extLst>
          </p:cNvPr>
          <p:cNvSpPr txBox="1">
            <a:spLocks noChangeArrowheads="1"/>
          </p:cNvSpPr>
          <p:nvPr/>
        </p:nvSpPr>
        <p:spPr bwMode="auto">
          <a:xfrm>
            <a:off x="2752502" y="3251200"/>
            <a:ext cx="12498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Insights</a:t>
            </a:r>
          </a:p>
        </p:txBody>
      </p:sp>
      <p:pic>
        <p:nvPicPr>
          <p:cNvPr id="30" name="Graphic 29">
            <a:extLst>
              <a:ext uri="{FF2B5EF4-FFF2-40B4-BE49-F238E27FC236}">
                <a16:creationId xmlns:a16="http://schemas.microsoft.com/office/drawing/2014/main" id="{5D9EFF43-0363-4346-A52C-F2819D923A9E}"/>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148808" y="2794000"/>
            <a:ext cx="457200" cy="457200"/>
          </a:xfrm>
          <a:prstGeom prst="rect">
            <a:avLst/>
          </a:prstGeom>
        </p:spPr>
      </p:pic>
      <p:sp>
        <p:nvSpPr>
          <p:cNvPr id="17" name="TextBox 17">
            <a:extLst>
              <a:ext uri="{FF2B5EF4-FFF2-40B4-BE49-F238E27FC236}">
                <a16:creationId xmlns:a16="http://schemas.microsoft.com/office/drawing/2014/main" id="{819B8ABD-0B71-554E-8D59-3F7F427AAAC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Neuron</a:t>
            </a:r>
          </a:p>
        </p:txBody>
      </p:sp>
      <p:pic>
        <p:nvPicPr>
          <p:cNvPr id="18" name="Graphic 17">
            <a:extLst>
              <a:ext uri="{FF2B5EF4-FFF2-40B4-BE49-F238E27FC236}">
                <a16:creationId xmlns:a16="http://schemas.microsoft.com/office/drawing/2014/main" id="{51035569-7709-994C-ADC2-43D8140B793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817564" y="1182688"/>
            <a:ext cx="762000" cy="762000"/>
          </a:xfrm>
          <a:prstGeom prst="rect">
            <a:avLst/>
          </a:prstGeom>
        </p:spPr>
      </p:pic>
    </p:spTree>
    <p:extLst>
      <p:ext uri="{BB962C8B-B14F-4D97-AF65-F5344CB8AC3E}">
        <p14:creationId xmlns:p14="http://schemas.microsoft.com/office/powerpoint/2010/main" val="327141233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7" name="Graphic 7">
            <a:extLst>
              <a:ext uri="{FF2B5EF4-FFF2-40B4-BE49-F238E27FC236}">
                <a16:creationId xmlns:a16="http://schemas.microsoft.com/office/drawing/2014/main" id="{780DA8D5-3B34-7A42-AB8A-9DC8DF3E53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Footer Placeholder 2">
            <a:extLst>
              <a:ext uri="{FF2B5EF4-FFF2-40B4-BE49-F238E27FC236}">
                <a16:creationId xmlns:a16="http://schemas.microsoft.com/office/drawing/2014/main" id="{90670D40-5365-B04A-846E-7519CC670E83}"/>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32100" name="Slide Number Placeholder 3">
            <a:extLst>
              <a:ext uri="{FF2B5EF4-FFF2-40B4-BE49-F238E27FC236}">
                <a16:creationId xmlns:a16="http://schemas.microsoft.com/office/drawing/2014/main" id="{6138531C-08B9-9746-B664-E76661D3FBC8}"/>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A22D6CB-8146-BC45-81A9-C119847D5248}" type="slidenum">
              <a:rPr lang="en-US" altLang="en-US" smtClean="0">
                <a:solidFill>
                  <a:schemeClr val="bg1"/>
                </a:solidFill>
                <a:latin typeface="Arial" panose="020B0604020202020204" pitchFamily="34" charset="0"/>
              </a:rPr>
              <a:pPr fontAlgn="base">
                <a:spcBef>
                  <a:spcPct val="0"/>
                </a:spcBef>
                <a:spcAft>
                  <a:spcPct val="0"/>
                </a:spcAft>
              </a:pPr>
              <a:t>101</a:t>
            </a:fld>
            <a:endParaRPr lang="en-US" altLang="en-US" dirty="0">
              <a:solidFill>
                <a:schemeClr val="bg1"/>
              </a:solidFill>
              <a:latin typeface="Arial" panose="020B0604020202020204" pitchFamily="34" charset="0"/>
            </a:endParaRPr>
          </a:p>
        </p:txBody>
      </p:sp>
      <p:sp>
        <p:nvSpPr>
          <p:cNvPr id="132098" name="Title 1">
            <a:extLst>
              <a:ext uri="{FF2B5EF4-FFF2-40B4-BE49-F238E27FC236}">
                <a16:creationId xmlns:a16="http://schemas.microsoft.com/office/drawing/2014/main" id="{AE00CE56-207B-2945-995E-BE4CC574FFF2}"/>
              </a:ext>
            </a:extLst>
          </p:cNvPr>
          <p:cNvSpPr>
            <a:spLocks noGrp="1" noChangeArrowheads="1"/>
          </p:cNvSpPr>
          <p:nvPr>
            <p:ph type="ctrTitle"/>
          </p:nvPr>
        </p:nvSpPr>
        <p:spPr/>
        <p:txBody>
          <a:bodyPr/>
          <a:lstStyle/>
          <a:p>
            <a:pPr eaLnBrk="1" hangingPunct="1"/>
            <a:r>
              <a:rPr lang="en-US" altLang="en-US" dirty="0"/>
              <a:t>Management &amp; Governance</a:t>
            </a:r>
          </a:p>
        </p:txBody>
      </p:sp>
      <p:sp>
        <p:nvSpPr>
          <p:cNvPr id="132101" name="Title 3">
            <a:extLst>
              <a:ext uri="{FF2B5EF4-FFF2-40B4-BE49-F238E27FC236}">
                <a16:creationId xmlns:a16="http://schemas.microsoft.com/office/drawing/2014/main" id="{EA348FC8-AF69-0B4A-B735-F507201B481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1" name="Graphic 7">
            <a:extLst>
              <a:ext uri="{FF2B5EF4-FFF2-40B4-BE49-F238E27FC236}">
                <a16:creationId xmlns:a16="http://schemas.microsoft.com/office/drawing/2014/main" id="{815E87F3-3802-7347-9721-75F2220ED23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581275" y="5108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2" name="Graphic 23">
            <a:extLst>
              <a:ext uri="{FF2B5EF4-FFF2-40B4-BE49-F238E27FC236}">
                <a16:creationId xmlns:a16="http://schemas.microsoft.com/office/drawing/2014/main" id="{7A72A076-3A2E-204D-AE19-AFA8618564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3" name="Graphic 21">
            <a:extLst>
              <a:ext uri="{FF2B5EF4-FFF2-40B4-BE49-F238E27FC236}">
                <a16:creationId xmlns:a16="http://schemas.microsoft.com/office/drawing/2014/main" id="{B45903B4-7E49-3249-ACFD-E2CF246CA3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4" name="Graphic 19">
            <a:extLst>
              <a:ext uri="{FF2B5EF4-FFF2-40B4-BE49-F238E27FC236}">
                <a16:creationId xmlns:a16="http://schemas.microsoft.com/office/drawing/2014/main" id="{17D3C6F3-E3D2-C34F-ACB3-7D914807F1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a:extLst>
              <a:ext uri="{FF2B5EF4-FFF2-40B4-BE49-F238E27FC236}">
                <a16:creationId xmlns:a16="http://schemas.microsoft.com/office/drawing/2014/main" id="{443A8EDD-16C2-6848-83A6-4582C7B74B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27" name="Footer Placeholder 2">
            <a:extLst>
              <a:ext uri="{FF2B5EF4-FFF2-40B4-BE49-F238E27FC236}">
                <a16:creationId xmlns:a16="http://schemas.microsoft.com/office/drawing/2014/main" id="{8538C737-9472-864C-A27E-EE32C7396C2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33128" name="Slide Number Placeholder 3">
            <a:extLst>
              <a:ext uri="{FF2B5EF4-FFF2-40B4-BE49-F238E27FC236}">
                <a16:creationId xmlns:a16="http://schemas.microsoft.com/office/drawing/2014/main" id="{55889893-AB74-874B-AEFA-719E536AF633}"/>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CF6C767-AA26-6944-93E8-D9664C3B31E6}" type="slidenum">
              <a:rPr lang="en-US" altLang="en-US" smtClean="0">
                <a:solidFill>
                  <a:schemeClr val="bg1"/>
                </a:solidFill>
                <a:latin typeface="Arial" panose="020B0604020202020204" pitchFamily="34" charset="0"/>
              </a:rPr>
              <a:pPr fontAlgn="base">
                <a:spcBef>
                  <a:spcPct val="0"/>
                </a:spcBef>
                <a:spcAft>
                  <a:spcPct val="0"/>
                </a:spcAft>
              </a:pPr>
              <a:t>102</a:t>
            </a:fld>
            <a:endParaRPr lang="en-US" altLang="en-US" dirty="0">
              <a:solidFill>
                <a:schemeClr val="bg1"/>
              </a:solidFill>
              <a:latin typeface="Arial" panose="020B0604020202020204" pitchFamily="34" charset="0"/>
            </a:endParaRPr>
          </a:p>
        </p:txBody>
      </p:sp>
      <p:sp>
        <p:nvSpPr>
          <p:cNvPr id="133126" name="Title 1">
            <a:extLst>
              <a:ext uri="{FF2B5EF4-FFF2-40B4-BE49-F238E27FC236}">
                <a16:creationId xmlns:a16="http://schemas.microsoft.com/office/drawing/2014/main" id="{5F7A2A85-19C6-7541-AEC3-532C78C7836E}"/>
              </a:ext>
            </a:extLst>
          </p:cNvPr>
          <p:cNvSpPr>
            <a:spLocks noGrp="1" noChangeArrowheads="1"/>
          </p:cNvSpPr>
          <p:nvPr>
            <p:ph type="title"/>
          </p:nvPr>
        </p:nvSpPr>
        <p:spPr/>
        <p:txBody>
          <a:bodyPr/>
          <a:lstStyle/>
          <a:p>
            <a:pPr eaLnBrk="1" hangingPunct="1"/>
            <a:r>
              <a:rPr lang="en-US" altLang="en-US" dirty="0"/>
              <a:t>Management &amp; Governance</a:t>
            </a:r>
          </a:p>
        </p:txBody>
      </p:sp>
      <p:sp>
        <p:nvSpPr>
          <p:cNvPr id="133129" name="Text Placeholder 4">
            <a:extLst>
              <a:ext uri="{FF2B5EF4-FFF2-40B4-BE49-F238E27FC236}">
                <a16:creationId xmlns:a16="http://schemas.microsoft.com/office/drawing/2014/main" id="{CFCBA71C-59C5-0F4F-833F-53301CB409DD}"/>
              </a:ext>
            </a:extLst>
          </p:cNvPr>
          <p:cNvSpPr>
            <a:spLocks noGrp="1" noChangeArrowheads="1"/>
          </p:cNvSpPr>
          <p:nvPr>
            <p:ph type="body" sz="quarter" idx="10"/>
          </p:nvPr>
        </p:nvSpPr>
        <p:spPr/>
        <p:txBody>
          <a:bodyPr/>
          <a:lstStyle/>
          <a:p>
            <a:pPr eaLnBrk="1" hangingPunct="1"/>
            <a:r>
              <a:rPr lang="en-US" altLang="en-US" dirty="0"/>
              <a:t>1/8</a:t>
            </a:r>
          </a:p>
        </p:txBody>
      </p:sp>
      <p:sp>
        <p:nvSpPr>
          <p:cNvPr id="133130" name="TextBox 9">
            <a:extLst>
              <a:ext uri="{FF2B5EF4-FFF2-40B4-BE49-F238E27FC236}">
                <a16:creationId xmlns:a16="http://schemas.microsoft.com/office/drawing/2014/main" id="{F9D6EE48-441C-334D-8184-61EA0808B9C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CloudWatch</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3132" name="TextBox 11">
            <a:extLst>
              <a:ext uri="{FF2B5EF4-FFF2-40B4-BE49-F238E27FC236}">
                <a16:creationId xmlns:a16="http://schemas.microsoft.com/office/drawing/2014/main" id="{8A6510EF-7340-5444-A7B7-B9B292B271A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Auto Scaling</a:t>
            </a:r>
          </a:p>
        </p:txBody>
      </p:sp>
      <p:sp>
        <p:nvSpPr>
          <p:cNvPr id="133133" name="TextBox 12">
            <a:extLst>
              <a:ext uri="{FF2B5EF4-FFF2-40B4-BE49-F238E27FC236}">
                <a16:creationId xmlns:a16="http://schemas.microsoft.com/office/drawing/2014/main" id="{471A2A30-254D-C545-BF6F-F947BDB89684}"/>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CloudFormation</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3136" name="TextBox 15">
            <a:extLst>
              <a:ext uri="{FF2B5EF4-FFF2-40B4-BE49-F238E27FC236}">
                <a16:creationId xmlns:a16="http://schemas.microsoft.com/office/drawing/2014/main" id="{894473A3-AB6B-5B4E-AD13-7640027BE91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CloudTrail</a:t>
            </a:r>
          </a:p>
        </p:txBody>
      </p:sp>
      <p:sp>
        <p:nvSpPr>
          <p:cNvPr id="133137" name="TextBox 16">
            <a:extLst>
              <a:ext uri="{FF2B5EF4-FFF2-40B4-BE49-F238E27FC236}">
                <a16:creationId xmlns:a16="http://schemas.microsoft.com/office/drawing/2014/main" id="{CC40AD60-B662-784F-9983-7E935CFCAA3A}"/>
              </a:ext>
            </a:extLst>
          </p:cNvPr>
          <p:cNvSpPr txBox="1">
            <a:spLocks noChangeArrowheads="1"/>
          </p:cNvSpPr>
          <p:nvPr/>
        </p:nvSpPr>
        <p:spPr bwMode="auto">
          <a:xfrm>
            <a:off x="2205038" y="327660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Alarm</a:t>
            </a:r>
          </a:p>
        </p:txBody>
      </p:sp>
      <p:sp>
        <p:nvSpPr>
          <p:cNvPr id="133138" name="TextBox 18">
            <a:extLst>
              <a:ext uri="{FF2B5EF4-FFF2-40B4-BE49-F238E27FC236}">
                <a16:creationId xmlns:a16="http://schemas.microsoft.com/office/drawing/2014/main" id="{5B4D693A-399B-9449-B330-059CE1BF8C9F}"/>
              </a:ext>
            </a:extLst>
          </p:cNvPr>
          <p:cNvSpPr txBox="1">
            <a:spLocks noChangeArrowheads="1"/>
          </p:cNvSpPr>
          <p:nvPr/>
        </p:nvSpPr>
        <p:spPr bwMode="auto">
          <a:xfrm>
            <a:off x="3257550" y="3289300"/>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Rule</a:t>
            </a:r>
          </a:p>
        </p:txBody>
      </p:sp>
      <p:sp>
        <p:nvSpPr>
          <p:cNvPr id="133139" name="TextBox 20">
            <a:extLst>
              <a:ext uri="{FF2B5EF4-FFF2-40B4-BE49-F238E27FC236}">
                <a16:creationId xmlns:a16="http://schemas.microsoft.com/office/drawing/2014/main" id="{A561273F-29A9-C547-A3BF-A7077BEAFA7F}"/>
              </a:ext>
            </a:extLst>
          </p:cNvPr>
          <p:cNvSpPr txBox="1">
            <a:spLocks noChangeArrowheads="1"/>
          </p:cNvSpPr>
          <p:nvPr/>
        </p:nvSpPr>
        <p:spPr bwMode="auto">
          <a:xfrm>
            <a:off x="2217740" y="4340225"/>
            <a:ext cx="116364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Event</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(time-based)</a:t>
            </a:r>
          </a:p>
        </p:txBody>
      </p:sp>
      <p:sp>
        <p:nvSpPr>
          <p:cNvPr id="133140" name="TextBox 25">
            <a:extLst>
              <a:ext uri="{FF2B5EF4-FFF2-40B4-BE49-F238E27FC236}">
                <a16:creationId xmlns:a16="http://schemas.microsoft.com/office/drawing/2014/main" id="{9A1CA2D0-8996-8A4A-AC45-59216DF177D2}"/>
              </a:ext>
            </a:extLst>
          </p:cNvPr>
          <p:cNvSpPr txBox="1">
            <a:spLocks noChangeArrowheads="1"/>
          </p:cNvSpPr>
          <p:nvPr/>
        </p:nvSpPr>
        <p:spPr bwMode="auto">
          <a:xfrm>
            <a:off x="3319463" y="4337050"/>
            <a:ext cx="116363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Event</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(event-based)</a:t>
            </a:r>
          </a:p>
        </p:txBody>
      </p:sp>
      <p:sp>
        <p:nvSpPr>
          <p:cNvPr id="133141" name="TextBox 26">
            <a:extLst>
              <a:ext uri="{FF2B5EF4-FFF2-40B4-BE49-F238E27FC236}">
                <a16:creationId xmlns:a16="http://schemas.microsoft.com/office/drawing/2014/main" id="{FFBEB238-65EF-7540-98B5-57280CE4C4EB}"/>
              </a:ext>
            </a:extLst>
          </p:cNvPr>
          <p:cNvSpPr txBox="1">
            <a:spLocks noChangeArrowheads="1"/>
          </p:cNvSpPr>
          <p:nvPr/>
        </p:nvSpPr>
        <p:spPr bwMode="auto">
          <a:xfrm>
            <a:off x="6746875" y="327660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Change set</a:t>
            </a:r>
          </a:p>
        </p:txBody>
      </p:sp>
      <p:sp>
        <p:nvSpPr>
          <p:cNvPr id="133142" name="TextBox 27">
            <a:extLst>
              <a:ext uri="{FF2B5EF4-FFF2-40B4-BE49-F238E27FC236}">
                <a16:creationId xmlns:a16="http://schemas.microsoft.com/office/drawing/2014/main" id="{3260431A-6357-8A4D-B412-8E17FE801777}"/>
              </a:ext>
            </a:extLst>
          </p:cNvPr>
          <p:cNvSpPr txBox="1">
            <a:spLocks noChangeArrowheads="1"/>
          </p:cNvSpPr>
          <p:nvPr/>
        </p:nvSpPr>
        <p:spPr bwMode="auto">
          <a:xfrm>
            <a:off x="7869238" y="3276600"/>
            <a:ext cx="12255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Stack</a:t>
            </a:r>
          </a:p>
        </p:txBody>
      </p:sp>
      <p:sp>
        <p:nvSpPr>
          <p:cNvPr id="133143" name="TextBox 28">
            <a:extLst>
              <a:ext uri="{FF2B5EF4-FFF2-40B4-BE49-F238E27FC236}">
                <a16:creationId xmlns:a16="http://schemas.microsoft.com/office/drawing/2014/main" id="{66687C9C-9470-B74E-8426-E0BE80D85E14}"/>
              </a:ext>
            </a:extLst>
          </p:cNvPr>
          <p:cNvSpPr txBox="1">
            <a:spLocks noChangeArrowheads="1"/>
          </p:cNvSpPr>
          <p:nvPr/>
        </p:nvSpPr>
        <p:spPr bwMode="auto">
          <a:xfrm>
            <a:off x="6767513" y="436245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Template</a:t>
            </a:r>
          </a:p>
        </p:txBody>
      </p:sp>
      <p:pic>
        <p:nvPicPr>
          <p:cNvPr id="133144" name="Graphic 6">
            <a:extLst>
              <a:ext uri="{FF2B5EF4-FFF2-40B4-BE49-F238E27FC236}">
                <a16:creationId xmlns:a16="http://schemas.microsoft.com/office/drawing/2014/main" id="{D808508E-BB8A-B744-81A6-F5C1AD1DBB5D}"/>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570163"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5" name="Graphic 8">
            <a:extLst>
              <a:ext uri="{FF2B5EF4-FFF2-40B4-BE49-F238E27FC236}">
                <a16:creationId xmlns:a16="http://schemas.microsoft.com/office/drawing/2014/main" id="{C2BEED3A-99B7-F24B-8A8A-EBBD164E3AC3}"/>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3638550" y="28178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6" name="Graphic 24">
            <a:extLst>
              <a:ext uri="{FF2B5EF4-FFF2-40B4-BE49-F238E27FC236}">
                <a16:creationId xmlns:a16="http://schemas.microsoft.com/office/drawing/2014/main" id="{5818E8A0-C744-7E48-9CBF-844F831E8519}"/>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3667125" y="38798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7" name="Graphic 30">
            <a:extLst>
              <a:ext uri="{FF2B5EF4-FFF2-40B4-BE49-F238E27FC236}">
                <a16:creationId xmlns:a16="http://schemas.microsoft.com/office/drawing/2014/main" id="{78EF5161-330F-8940-91A5-2C4D562E49E6}"/>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2562225" y="38735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8" name="Graphic 32">
            <a:extLst>
              <a:ext uri="{FF2B5EF4-FFF2-40B4-BE49-F238E27FC236}">
                <a16:creationId xmlns:a16="http://schemas.microsoft.com/office/drawing/2014/main" id="{0EFA1B4E-1A2B-B148-9D95-B0200D03E58C}"/>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71326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9" name="Graphic 34">
            <a:extLst>
              <a:ext uri="{FF2B5EF4-FFF2-40B4-BE49-F238E27FC236}">
                <a16:creationId xmlns:a16="http://schemas.microsoft.com/office/drawing/2014/main" id="{88A1A335-7587-EC4C-9F7C-F20C55AA6835}"/>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8264525"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50" name="Graphic 36">
            <a:extLst>
              <a:ext uri="{FF2B5EF4-FFF2-40B4-BE49-F238E27FC236}">
                <a16:creationId xmlns:a16="http://schemas.microsoft.com/office/drawing/2014/main" id="{24E83271-129A-BB43-9365-06C92B6B43F7}"/>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129463" y="39100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1" name="TextBox 31">
            <a:extLst>
              <a:ext uri="{FF2B5EF4-FFF2-40B4-BE49-F238E27FC236}">
                <a16:creationId xmlns:a16="http://schemas.microsoft.com/office/drawing/2014/main" id="{D733959C-1D39-E64D-BC58-F02A1B8B0B36}"/>
              </a:ext>
            </a:extLst>
          </p:cNvPr>
          <p:cNvSpPr txBox="1">
            <a:spLocks noChangeArrowheads="1"/>
          </p:cNvSpPr>
          <p:nvPr/>
        </p:nvSpPr>
        <p:spPr bwMode="auto">
          <a:xfrm>
            <a:off x="2217740" y="5559426"/>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Logs</a:t>
            </a:r>
          </a:p>
        </p:txBody>
      </p:sp>
      <p:sp>
        <p:nvSpPr>
          <p:cNvPr id="33" name="TextBox 25">
            <a:extLst>
              <a:ext uri="{FF2B5EF4-FFF2-40B4-BE49-F238E27FC236}">
                <a16:creationId xmlns:a16="http://schemas.microsoft.com/office/drawing/2014/main" id="{05C47F59-1577-3F47-AB1F-E5E18AED7FA2}"/>
              </a:ext>
            </a:extLst>
          </p:cNvPr>
          <p:cNvSpPr txBox="1">
            <a:spLocks noChangeArrowheads="1"/>
          </p:cNvSpPr>
          <p:nvPr/>
        </p:nvSpPr>
        <p:spPr bwMode="auto">
          <a:xfrm>
            <a:off x="3319463" y="5565775"/>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Synthetics</a:t>
            </a:r>
          </a:p>
        </p:txBody>
      </p:sp>
      <p:pic>
        <p:nvPicPr>
          <p:cNvPr id="34" name="Graphic 24">
            <a:extLst>
              <a:ext uri="{FF2B5EF4-FFF2-40B4-BE49-F238E27FC236}">
                <a16:creationId xmlns:a16="http://schemas.microsoft.com/office/drawing/2014/main" id="{F6F17BE7-AE72-8B4A-B40C-668972B75A9B}"/>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3667125" y="5108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Graphic 18">
            <a:extLst>
              <a:ext uri="{FF2B5EF4-FFF2-40B4-BE49-F238E27FC236}">
                <a16:creationId xmlns:a16="http://schemas.microsoft.com/office/drawing/2014/main" id="{8CA02A9B-0AE4-7C49-A05A-1003BFDE74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47" name="Graphic 8">
            <a:extLst>
              <a:ext uri="{FF2B5EF4-FFF2-40B4-BE49-F238E27FC236}">
                <a16:creationId xmlns:a16="http://schemas.microsoft.com/office/drawing/2014/main" id="{DB012686-D413-7A47-9F5C-67C2A942C4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50" name="Footer Placeholder 2">
            <a:extLst>
              <a:ext uri="{FF2B5EF4-FFF2-40B4-BE49-F238E27FC236}">
                <a16:creationId xmlns:a16="http://schemas.microsoft.com/office/drawing/2014/main" id="{D0EF1634-D0B8-F847-B5BD-A4651D18CA70}"/>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34151" name="Slide Number Placeholder 3">
            <a:extLst>
              <a:ext uri="{FF2B5EF4-FFF2-40B4-BE49-F238E27FC236}">
                <a16:creationId xmlns:a16="http://schemas.microsoft.com/office/drawing/2014/main" id="{5F36F84D-1221-A54E-88B6-A31E8875B765}"/>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0E0FB20-42FB-5D49-95D6-97B86DB8E7E8}" type="slidenum">
              <a:rPr lang="en-US" altLang="en-US" smtClean="0">
                <a:solidFill>
                  <a:schemeClr val="bg1"/>
                </a:solidFill>
                <a:latin typeface="Arial" panose="020B0604020202020204" pitchFamily="34" charset="0"/>
              </a:rPr>
              <a:pPr fontAlgn="base">
                <a:spcBef>
                  <a:spcPct val="0"/>
                </a:spcBef>
                <a:spcAft>
                  <a:spcPct val="0"/>
                </a:spcAft>
              </a:pPr>
              <a:t>103</a:t>
            </a:fld>
            <a:endParaRPr lang="en-US" altLang="en-US" dirty="0">
              <a:solidFill>
                <a:schemeClr val="bg1"/>
              </a:solidFill>
              <a:latin typeface="Arial" panose="020B0604020202020204" pitchFamily="34" charset="0"/>
            </a:endParaRPr>
          </a:p>
        </p:txBody>
      </p:sp>
      <p:sp>
        <p:nvSpPr>
          <p:cNvPr id="134149" name="Title 1">
            <a:extLst>
              <a:ext uri="{FF2B5EF4-FFF2-40B4-BE49-F238E27FC236}">
                <a16:creationId xmlns:a16="http://schemas.microsoft.com/office/drawing/2014/main" id="{1DCF0E29-921C-6C45-BE42-0EA6B754F875}"/>
              </a:ext>
            </a:extLst>
          </p:cNvPr>
          <p:cNvSpPr>
            <a:spLocks noGrp="1" noChangeArrowheads="1"/>
          </p:cNvSpPr>
          <p:nvPr>
            <p:ph type="title"/>
          </p:nvPr>
        </p:nvSpPr>
        <p:spPr/>
        <p:txBody>
          <a:bodyPr/>
          <a:lstStyle/>
          <a:p>
            <a:pPr eaLnBrk="1" hangingPunct="1"/>
            <a:r>
              <a:rPr lang="en-US" altLang="en-US" dirty="0"/>
              <a:t>Management &amp; Governance</a:t>
            </a:r>
          </a:p>
        </p:txBody>
      </p:sp>
      <p:sp>
        <p:nvSpPr>
          <p:cNvPr id="134152" name="Text Placeholder 4">
            <a:extLst>
              <a:ext uri="{FF2B5EF4-FFF2-40B4-BE49-F238E27FC236}">
                <a16:creationId xmlns:a16="http://schemas.microsoft.com/office/drawing/2014/main" id="{FC755980-4CE1-F243-8EE2-46501571F766}"/>
              </a:ext>
            </a:extLst>
          </p:cNvPr>
          <p:cNvSpPr>
            <a:spLocks noGrp="1" noChangeArrowheads="1"/>
          </p:cNvSpPr>
          <p:nvPr>
            <p:ph type="body" sz="quarter" idx="10"/>
          </p:nvPr>
        </p:nvSpPr>
        <p:spPr/>
        <p:txBody>
          <a:bodyPr/>
          <a:lstStyle/>
          <a:p>
            <a:pPr eaLnBrk="1" hangingPunct="1"/>
            <a:r>
              <a:rPr lang="en-US" altLang="en-US" dirty="0"/>
              <a:t>2/8</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4155" name="TextBox 11">
            <a:extLst>
              <a:ext uri="{FF2B5EF4-FFF2-40B4-BE49-F238E27FC236}">
                <a16:creationId xmlns:a16="http://schemas.microsoft.com/office/drawing/2014/main" id="{5C8E566C-437D-8746-8A1B-F8B7B419C60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Config</a:t>
            </a:r>
          </a:p>
        </p:txBody>
      </p:sp>
      <p:sp>
        <p:nvSpPr>
          <p:cNvPr id="134156" name="TextBox 12">
            <a:extLst>
              <a:ext uri="{FF2B5EF4-FFF2-40B4-BE49-F238E27FC236}">
                <a16:creationId xmlns:a16="http://schemas.microsoft.com/office/drawing/2014/main" id="{C28082E7-4BB1-8C4B-9F25-D70A62EC01A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License Manager</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3" name="TextBox 15">
            <a:extLst>
              <a:ext uri="{FF2B5EF4-FFF2-40B4-BE49-F238E27FC236}">
                <a16:creationId xmlns:a16="http://schemas.microsoft.com/office/drawing/2014/main" id="{85235CB9-C974-7449-A864-9B61C66FCC34}"/>
              </a:ext>
            </a:extLst>
          </p:cNvPr>
          <p:cNvSpPr txBox="1">
            <a:spLocks noChangeArrowheads="1"/>
          </p:cNvSpPr>
          <p:nvPr/>
        </p:nvSpPr>
        <p:spPr bwMode="auto">
          <a:xfrm>
            <a:off x="7055956" y="3260725"/>
            <a:ext cx="173403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License blending</a:t>
            </a:r>
          </a:p>
        </p:txBody>
      </p:sp>
      <p:sp>
        <p:nvSpPr>
          <p:cNvPr id="24" name="TextBox 16">
            <a:extLst>
              <a:ext uri="{FF2B5EF4-FFF2-40B4-BE49-F238E27FC236}">
                <a16:creationId xmlns:a16="http://schemas.microsoft.com/office/drawing/2014/main" id="{8A8F1DFF-6AB3-D244-88A7-0880E96DDDB8}"/>
              </a:ext>
            </a:extLst>
          </p:cNvPr>
          <p:cNvSpPr txBox="1">
            <a:spLocks noChangeArrowheads="1"/>
          </p:cNvSpPr>
          <p:nvPr/>
        </p:nvSpPr>
        <p:spPr bwMode="auto">
          <a:xfrm>
            <a:off x="7055956" y="4327525"/>
            <a:ext cx="173403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 discovery</a:t>
            </a:r>
          </a:p>
        </p:txBody>
      </p:sp>
      <p:pic>
        <p:nvPicPr>
          <p:cNvPr id="28" name="Graphic 27">
            <a:extLst>
              <a:ext uri="{FF2B5EF4-FFF2-40B4-BE49-F238E27FC236}">
                <a16:creationId xmlns:a16="http://schemas.microsoft.com/office/drawing/2014/main" id="{CC8BB919-B452-2C40-9128-8B7430DFCFE2}"/>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694614" y="2803525"/>
            <a:ext cx="457200" cy="457200"/>
          </a:xfrm>
          <a:prstGeom prst="rect">
            <a:avLst/>
          </a:prstGeom>
        </p:spPr>
      </p:pic>
      <p:pic>
        <p:nvPicPr>
          <p:cNvPr id="31" name="Graphic 30">
            <a:extLst>
              <a:ext uri="{FF2B5EF4-FFF2-40B4-BE49-F238E27FC236}">
                <a16:creationId xmlns:a16="http://schemas.microsoft.com/office/drawing/2014/main" id="{762A9ABD-F4C0-3F43-9921-20BF5A8F3B64}"/>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699376" y="3870325"/>
            <a:ext cx="457200" cy="457200"/>
          </a:xfrm>
          <a:prstGeom prst="rect">
            <a:avLst/>
          </a:prstGeom>
        </p:spPr>
      </p:pic>
      <p:pic>
        <p:nvPicPr>
          <p:cNvPr id="21" name="Graphic 20">
            <a:extLst>
              <a:ext uri="{FF2B5EF4-FFF2-40B4-BE49-F238E27FC236}">
                <a16:creationId xmlns:a16="http://schemas.microsoft.com/office/drawing/2014/main" id="{A9C02990-FEF1-1A4C-AC6D-B012894E6C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17100" y="118557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6">
            <a:extLst>
              <a:ext uri="{FF2B5EF4-FFF2-40B4-BE49-F238E27FC236}">
                <a16:creationId xmlns:a16="http://schemas.microsoft.com/office/drawing/2014/main" id="{81F0144D-A9FA-274D-9DEE-A42E3D2E8B07}"/>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Personal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Health Dashboard</a:t>
            </a:r>
          </a:p>
        </p:txBody>
      </p:sp>
      <p:pic>
        <p:nvPicPr>
          <p:cNvPr id="27" name="Graphic 6">
            <a:extLst>
              <a:ext uri="{FF2B5EF4-FFF2-40B4-BE49-F238E27FC236}">
                <a16:creationId xmlns:a16="http://schemas.microsoft.com/office/drawing/2014/main" id="{281C48EA-07A4-9340-8F85-3DB08A60C5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9">
            <a:extLst>
              <a:ext uri="{FF2B5EF4-FFF2-40B4-BE49-F238E27FC236}">
                <a16:creationId xmlns:a16="http://schemas.microsoft.com/office/drawing/2014/main" id="{7A380D06-4411-6348-AD3E-8D501B077C5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Graphic 17">
            <a:extLst>
              <a:ext uri="{FF2B5EF4-FFF2-40B4-BE49-F238E27FC236}">
                <a16:creationId xmlns:a16="http://schemas.microsoft.com/office/drawing/2014/main" id="{B7B38948-C152-AC4C-A361-CE2BC8A257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3" name="Footer Placeholder 2">
            <a:extLst>
              <a:ext uri="{FF2B5EF4-FFF2-40B4-BE49-F238E27FC236}">
                <a16:creationId xmlns:a16="http://schemas.microsoft.com/office/drawing/2014/main" id="{2B4D44CA-01B7-4648-A931-F79D0CB0DCA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35174" name="Slide Number Placeholder 3">
            <a:extLst>
              <a:ext uri="{FF2B5EF4-FFF2-40B4-BE49-F238E27FC236}">
                <a16:creationId xmlns:a16="http://schemas.microsoft.com/office/drawing/2014/main" id="{2D112A1F-B992-9349-AF2B-42653ED8995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9DAD71F-33AE-F947-9196-DA5AA55FFD82}" type="slidenum">
              <a:rPr lang="en-US" altLang="en-US" smtClean="0">
                <a:solidFill>
                  <a:schemeClr val="bg1"/>
                </a:solidFill>
                <a:latin typeface="Arial" panose="020B0604020202020204" pitchFamily="34" charset="0"/>
              </a:rPr>
              <a:pPr fontAlgn="base">
                <a:spcBef>
                  <a:spcPct val="0"/>
                </a:spcBef>
                <a:spcAft>
                  <a:spcPct val="0"/>
                </a:spcAft>
              </a:pPr>
              <a:t>104</a:t>
            </a:fld>
            <a:endParaRPr lang="en-US" altLang="en-US" dirty="0">
              <a:solidFill>
                <a:schemeClr val="bg1"/>
              </a:solidFill>
              <a:latin typeface="Arial" panose="020B0604020202020204" pitchFamily="34" charset="0"/>
            </a:endParaRPr>
          </a:p>
        </p:txBody>
      </p:sp>
      <p:sp>
        <p:nvSpPr>
          <p:cNvPr id="135172" name="Title 1">
            <a:extLst>
              <a:ext uri="{FF2B5EF4-FFF2-40B4-BE49-F238E27FC236}">
                <a16:creationId xmlns:a16="http://schemas.microsoft.com/office/drawing/2014/main" id="{A3F9561C-AA11-6C44-B4C5-74AB636A5E0B}"/>
              </a:ext>
            </a:extLst>
          </p:cNvPr>
          <p:cNvSpPr>
            <a:spLocks noGrp="1" noChangeArrowheads="1"/>
          </p:cNvSpPr>
          <p:nvPr>
            <p:ph type="title"/>
          </p:nvPr>
        </p:nvSpPr>
        <p:spPr/>
        <p:txBody>
          <a:bodyPr/>
          <a:lstStyle/>
          <a:p>
            <a:pPr eaLnBrk="1" hangingPunct="1"/>
            <a:r>
              <a:rPr lang="en-US" altLang="en-US" dirty="0"/>
              <a:t>Management &amp; Governance</a:t>
            </a:r>
          </a:p>
        </p:txBody>
      </p:sp>
      <p:sp>
        <p:nvSpPr>
          <p:cNvPr id="135175" name="Text Placeholder 4">
            <a:extLst>
              <a:ext uri="{FF2B5EF4-FFF2-40B4-BE49-F238E27FC236}">
                <a16:creationId xmlns:a16="http://schemas.microsoft.com/office/drawing/2014/main" id="{A484B783-CDC0-4E4C-8ACB-2CCEF4B041A3}"/>
              </a:ext>
            </a:extLst>
          </p:cNvPr>
          <p:cNvSpPr>
            <a:spLocks noGrp="1" noChangeArrowheads="1"/>
          </p:cNvSpPr>
          <p:nvPr>
            <p:ph type="body" sz="quarter" idx="10"/>
          </p:nvPr>
        </p:nvSpPr>
        <p:spPr/>
        <p:txBody>
          <a:bodyPr/>
          <a:lstStyle/>
          <a:p>
            <a:pPr eaLnBrk="1" hangingPunct="1"/>
            <a:r>
              <a:rPr lang="en-US" altLang="en-US" dirty="0"/>
              <a:t>3/8</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5178" name="TextBox 11">
            <a:extLst>
              <a:ext uri="{FF2B5EF4-FFF2-40B4-BE49-F238E27FC236}">
                <a16:creationId xmlns:a16="http://schemas.microsoft.com/office/drawing/2014/main" id="{4FCDFC83-7A47-A44B-BC2A-EF9556DF892C}"/>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OpsWorks</a:t>
            </a:r>
          </a:p>
        </p:txBody>
      </p:sp>
      <p:sp>
        <p:nvSpPr>
          <p:cNvPr id="135181" name="TextBox 18">
            <a:extLst>
              <a:ext uri="{FF2B5EF4-FFF2-40B4-BE49-F238E27FC236}">
                <a16:creationId xmlns:a16="http://schemas.microsoft.com/office/drawing/2014/main" id="{360F319C-E450-7E40-B95D-24EB542A20A8}"/>
              </a:ext>
            </a:extLst>
          </p:cNvPr>
          <p:cNvSpPr txBox="1">
            <a:spLocks noChangeArrowheads="1"/>
          </p:cNvSpPr>
          <p:nvPr/>
        </p:nvSpPr>
        <p:spPr bwMode="auto">
          <a:xfrm>
            <a:off x="4489450" y="32512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Apps</a:t>
            </a:r>
          </a:p>
        </p:txBody>
      </p:sp>
      <p:sp>
        <p:nvSpPr>
          <p:cNvPr id="135182" name="TextBox 19">
            <a:extLst>
              <a:ext uri="{FF2B5EF4-FFF2-40B4-BE49-F238E27FC236}">
                <a16:creationId xmlns:a16="http://schemas.microsoft.com/office/drawing/2014/main" id="{A776C1CE-27D0-134D-A834-B79EFF14B046}"/>
              </a:ext>
            </a:extLst>
          </p:cNvPr>
          <p:cNvSpPr txBox="1">
            <a:spLocks noChangeArrowheads="1"/>
          </p:cNvSpPr>
          <p:nvPr/>
        </p:nvSpPr>
        <p:spPr bwMode="auto">
          <a:xfrm>
            <a:off x="6003925" y="3251200"/>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Instances</a:t>
            </a:r>
          </a:p>
        </p:txBody>
      </p:sp>
      <p:sp>
        <p:nvSpPr>
          <p:cNvPr id="135183" name="TextBox 21">
            <a:extLst>
              <a:ext uri="{FF2B5EF4-FFF2-40B4-BE49-F238E27FC236}">
                <a16:creationId xmlns:a16="http://schemas.microsoft.com/office/drawing/2014/main" id="{EB9DFD99-1751-7049-ADB6-8381081103A4}"/>
              </a:ext>
            </a:extLst>
          </p:cNvPr>
          <p:cNvSpPr txBox="1">
            <a:spLocks noChangeArrowheads="1"/>
          </p:cNvSpPr>
          <p:nvPr/>
        </p:nvSpPr>
        <p:spPr bwMode="auto">
          <a:xfrm>
            <a:off x="7407275" y="3251200"/>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Monitoring</a:t>
            </a:r>
          </a:p>
        </p:txBody>
      </p:sp>
      <p:sp>
        <p:nvSpPr>
          <p:cNvPr id="135184" name="TextBox 22">
            <a:extLst>
              <a:ext uri="{FF2B5EF4-FFF2-40B4-BE49-F238E27FC236}">
                <a16:creationId xmlns:a16="http://schemas.microsoft.com/office/drawing/2014/main" id="{55575D0E-0AB2-B64A-8DA5-21DE5B7D0D9C}"/>
              </a:ext>
            </a:extLst>
          </p:cNvPr>
          <p:cNvSpPr txBox="1">
            <a:spLocks noChangeArrowheads="1"/>
          </p:cNvSpPr>
          <p:nvPr/>
        </p:nvSpPr>
        <p:spPr bwMode="auto">
          <a:xfrm>
            <a:off x="4489450" y="438626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Permissions</a:t>
            </a:r>
          </a:p>
        </p:txBody>
      </p:sp>
      <p:sp>
        <p:nvSpPr>
          <p:cNvPr id="135185" name="TextBox 23">
            <a:extLst>
              <a:ext uri="{FF2B5EF4-FFF2-40B4-BE49-F238E27FC236}">
                <a16:creationId xmlns:a16="http://schemas.microsoft.com/office/drawing/2014/main" id="{BB873DF5-4C7B-104B-A61E-E4ED0A28D014}"/>
              </a:ext>
            </a:extLst>
          </p:cNvPr>
          <p:cNvSpPr txBox="1">
            <a:spLocks noChangeArrowheads="1"/>
          </p:cNvSpPr>
          <p:nvPr/>
        </p:nvSpPr>
        <p:spPr bwMode="auto">
          <a:xfrm>
            <a:off x="6003925" y="438626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Deployments</a:t>
            </a:r>
          </a:p>
        </p:txBody>
      </p:sp>
      <p:sp>
        <p:nvSpPr>
          <p:cNvPr id="135186" name="TextBox 24">
            <a:extLst>
              <a:ext uri="{FF2B5EF4-FFF2-40B4-BE49-F238E27FC236}">
                <a16:creationId xmlns:a16="http://schemas.microsoft.com/office/drawing/2014/main" id="{D0210E15-3FD4-CF42-A2C4-C8CF0ED0BB2F}"/>
              </a:ext>
            </a:extLst>
          </p:cNvPr>
          <p:cNvSpPr txBox="1">
            <a:spLocks noChangeArrowheads="1"/>
          </p:cNvSpPr>
          <p:nvPr/>
        </p:nvSpPr>
        <p:spPr bwMode="auto">
          <a:xfrm>
            <a:off x="7407275" y="438626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Layers</a:t>
            </a:r>
          </a:p>
        </p:txBody>
      </p:sp>
      <p:sp>
        <p:nvSpPr>
          <p:cNvPr id="135187" name="TextBox 25">
            <a:extLst>
              <a:ext uri="{FF2B5EF4-FFF2-40B4-BE49-F238E27FC236}">
                <a16:creationId xmlns:a16="http://schemas.microsoft.com/office/drawing/2014/main" id="{D4084B12-B16A-9840-84B0-9DF633C05EA8}"/>
              </a:ext>
            </a:extLst>
          </p:cNvPr>
          <p:cNvSpPr txBox="1">
            <a:spLocks noChangeArrowheads="1"/>
          </p:cNvSpPr>
          <p:nvPr/>
        </p:nvSpPr>
        <p:spPr bwMode="auto">
          <a:xfrm>
            <a:off x="9001125" y="324856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Resources</a:t>
            </a:r>
          </a:p>
        </p:txBody>
      </p:sp>
      <p:sp>
        <p:nvSpPr>
          <p:cNvPr id="135188" name="TextBox 26">
            <a:extLst>
              <a:ext uri="{FF2B5EF4-FFF2-40B4-BE49-F238E27FC236}">
                <a16:creationId xmlns:a16="http://schemas.microsoft.com/office/drawing/2014/main" id="{65C84971-553C-CB43-B5A7-4770336056CE}"/>
              </a:ext>
            </a:extLst>
          </p:cNvPr>
          <p:cNvSpPr txBox="1">
            <a:spLocks noChangeArrowheads="1"/>
          </p:cNvSpPr>
          <p:nvPr/>
        </p:nvSpPr>
        <p:spPr bwMode="auto">
          <a:xfrm>
            <a:off x="9063800" y="4383632"/>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Stack2</a:t>
            </a:r>
          </a:p>
        </p:txBody>
      </p:sp>
      <p:pic>
        <p:nvPicPr>
          <p:cNvPr id="135189" name="Graphic 6">
            <a:extLst>
              <a:ext uri="{FF2B5EF4-FFF2-40B4-BE49-F238E27FC236}">
                <a16:creationId xmlns:a16="http://schemas.microsoft.com/office/drawing/2014/main" id="{28FEE25D-A6D6-E544-8F71-EBE26C513A2F}"/>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0165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0" name="Graphic 12">
            <a:extLst>
              <a:ext uri="{FF2B5EF4-FFF2-40B4-BE49-F238E27FC236}">
                <a16:creationId xmlns:a16="http://schemas.microsoft.com/office/drawing/2014/main" id="{863FA39A-DD3B-9146-9255-0EF173EFD3B8}"/>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6473825"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1" name="Graphic 15">
            <a:extLst>
              <a:ext uri="{FF2B5EF4-FFF2-40B4-BE49-F238E27FC236}">
                <a16:creationId xmlns:a16="http://schemas.microsoft.com/office/drawing/2014/main" id="{3060718F-0527-9840-90A6-20200C14FC24}"/>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80010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2" name="Graphic 28">
            <a:extLst>
              <a:ext uri="{FF2B5EF4-FFF2-40B4-BE49-F238E27FC236}">
                <a16:creationId xmlns:a16="http://schemas.microsoft.com/office/drawing/2014/main" id="{5D30DF78-2BAC-D94F-94FD-E8F321C55661}"/>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5013325"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3" name="Graphic 30">
            <a:extLst>
              <a:ext uri="{FF2B5EF4-FFF2-40B4-BE49-F238E27FC236}">
                <a16:creationId xmlns:a16="http://schemas.microsoft.com/office/drawing/2014/main" id="{2D78A2FA-861E-FD4A-AD9F-D3444B47B24D}"/>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6467475"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4" name="Graphic 32">
            <a:extLst>
              <a:ext uri="{FF2B5EF4-FFF2-40B4-BE49-F238E27FC236}">
                <a16:creationId xmlns:a16="http://schemas.microsoft.com/office/drawing/2014/main" id="{3A9DB3DB-8D98-D447-A1D5-4B4D058F8F76}"/>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8001000"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5" name="Graphic 34">
            <a:extLst>
              <a:ext uri="{FF2B5EF4-FFF2-40B4-BE49-F238E27FC236}">
                <a16:creationId xmlns:a16="http://schemas.microsoft.com/office/drawing/2014/main" id="{84A9AD4A-C32A-0E4D-B17F-99719F26E52A}"/>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9528175"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6" name="Graphic 36">
            <a:extLst>
              <a:ext uri="{FF2B5EF4-FFF2-40B4-BE49-F238E27FC236}">
                <a16:creationId xmlns:a16="http://schemas.microsoft.com/office/drawing/2014/main" id="{52CEBD95-2BC2-2F46-BB81-722E347CDA22}"/>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9528175" y="39276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7">
            <a:extLst>
              <a:ext uri="{FF2B5EF4-FFF2-40B4-BE49-F238E27FC236}">
                <a16:creationId xmlns:a16="http://schemas.microsoft.com/office/drawing/2014/main" id="{6EE6AC38-C16D-9442-91D9-618414BA21A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EB6329A3-F820-0B4B-B638-E6F471AD2CD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Management</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Console</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3" name="Graphic 15">
            <a:extLst>
              <a:ext uri="{FF2B5EF4-FFF2-40B4-BE49-F238E27FC236}">
                <a16:creationId xmlns:a16="http://schemas.microsoft.com/office/drawing/2014/main" id="{3A010F8A-DF9B-CA43-8D41-3A122544E2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194" name="Graphic 6">
            <a:extLst>
              <a:ext uri="{FF2B5EF4-FFF2-40B4-BE49-F238E27FC236}">
                <a16:creationId xmlns:a16="http://schemas.microsoft.com/office/drawing/2014/main" id="{09D9F54A-44C4-9F4F-BBC2-E934D29D02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6" name="Footer Placeholder 2">
            <a:extLst>
              <a:ext uri="{FF2B5EF4-FFF2-40B4-BE49-F238E27FC236}">
                <a16:creationId xmlns:a16="http://schemas.microsoft.com/office/drawing/2014/main" id="{9E28EAD5-E189-B145-A4FB-4C18C1766C9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36197" name="Slide Number Placeholder 3">
            <a:extLst>
              <a:ext uri="{FF2B5EF4-FFF2-40B4-BE49-F238E27FC236}">
                <a16:creationId xmlns:a16="http://schemas.microsoft.com/office/drawing/2014/main" id="{C02E6FFD-55F4-7F4A-8A6B-F8EB46AF336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A0B9609-17C4-C545-8CAA-B99EF3E1E014}" type="slidenum">
              <a:rPr lang="en-US" altLang="en-US" smtClean="0">
                <a:solidFill>
                  <a:schemeClr val="bg1"/>
                </a:solidFill>
                <a:latin typeface="Arial" panose="020B0604020202020204" pitchFamily="34" charset="0"/>
              </a:rPr>
              <a:pPr fontAlgn="base">
                <a:spcBef>
                  <a:spcPct val="0"/>
                </a:spcBef>
                <a:spcAft>
                  <a:spcPct val="0"/>
                </a:spcAft>
              </a:pPr>
              <a:t>105</a:t>
            </a:fld>
            <a:endParaRPr lang="en-US" altLang="en-US" dirty="0">
              <a:solidFill>
                <a:schemeClr val="bg1"/>
              </a:solidFill>
              <a:latin typeface="Arial" panose="020B0604020202020204" pitchFamily="34" charset="0"/>
            </a:endParaRPr>
          </a:p>
        </p:txBody>
      </p:sp>
      <p:sp>
        <p:nvSpPr>
          <p:cNvPr id="136195" name="Title 1">
            <a:extLst>
              <a:ext uri="{FF2B5EF4-FFF2-40B4-BE49-F238E27FC236}">
                <a16:creationId xmlns:a16="http://schemas.microsoft.com/office/drawing/2014/main" id="{BDF323A7-9BFE-BE4D-8949-F3FB270CF290}"/>
              </a:ext>
            </a:extLst>
          </p:cNvPr>
          <p:cNvSpPr>
            <a:spLocks noGrp="1" noChangeArrowheads="1"/>
          </p:cNvSpPr>
          <p:nvPr>
            <p:ph type="title"/>
          </p:nvPr>
        </p:nvSpPr>
        <p:spPr/>
        <p:txBody>
          <a:bodyPr/>
          <a:lstStyle/>
          <a:p>
            <a:pPr eaLnBrk="1" hangingPunct="1"/>
            <a:r>
              <a:rPr lang="en-US" altLang="en-US" dirty="0"/>
              <a:t>Management &amp; Governance</a:t>
            </a:r>
          </a:p>
        </p:txBody>
      </p:sp>
      <p:sp>
        <p:nvSpPr>
          <p:cNvPr id="136198" name="Text Placeholder 4">
            <a:extLst>
              <a:ext uri="{FF2B5EF4-FFF2-40B4-BE49-F238E27FC236}">
                <a16:creationId xmlns:a16="http://schemas.microsoft.com/office/drawing/2014/main" id="{B40A2A27-DC8F-F94A-8103-CF003F4EA665}"/>
              </a:ext>
            </a:extLst>
          </p:cNvPr>
          <p:cNvSpPr>
            <a:spLocks noGrp="1" noChangeArrowheads="1"/>
          </p:cNvSpPr>
          <p:nvPr>
            <p:ph type="body" sz="quarter" idx="10"/>
          </p:nvPr>
        </p:nvSpPr>
        <p:spPr/>
        <p:txBody>
          <a:bodyPr/>
          <a:lstStyle/>
          <a:p>
            <a:pPr eaLnBrk="1" hangingPunct="1"/>
            <a:r>
              <a:rPr lang="en-US" altLang="en-US" dirty="0"/>
              <a:t>4/8</a:t>
            </a:r>
          </a:p>
        </p:txBody>
      </p:sp>
      <p:sp>
        <p:nvSpPr>
          <p:cNvPr id="136199" name="TextBox 9">
            <a:extLst>
              <a:ext uri="{FF2B5EF4-FFF2-40B4-BE49-F238E27FC236}">
                <a16:creationId xmlns:a16="http://schemas.microsoft.com/office/drawing/2014/main" id="{39385E5E-A4EF-E540-992D-64EE5733EC2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Service Catalog</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6201" name="TextBox 11">
            <a:extLst>
              <a:ext uri="{FF2B5EF4-FFF2-40B4-BE49-F238E27FC236}">
                <a16:creationId xmlns:a16="http://schemas.microsoft.com/office/drawing/2014/main" id="{EE7EF599-CC93-1843-94CE-F010641A8D2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Systems Manager</a:t>
            </a:r>
          </a:p>
        </p:txBody>
      </p:sp>
      <p:sp>
        <p:nvSpPr>
          <p:cNvPr id="136202" name="TextBox 12">
            <a:extLst>
              <a:ext uri="{FF2B5EF4-FFF2-40B4-BE49-F238E27FC236}">
                <a16:creationId xmlns:a16="http://schemas.microsoft.com/office/drawing/2014/main" id="{67AD54E4-8D4D-334A-B3C0-8D38F69F752B}"/>
              </a:ext>
            </a:extLst>
          </p:cNvPr>
          <p:cNvSpPr txBox="1">
            <a:spLocks noChangeArrowheads="1"/>
          </p:cNvSpPr>
          <p:nvPr/>
        </p:nvSpPr>
        <p:spPr bwMode="auto">
          <a:xfrm>
            <a:off x="4489450" y="32512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Automation</a:t>
            </a:r>
          </a:p>
        </p:txBody>
      </p:sp>
      <p:sp>
        <p:nvSpPr>
          <p:cNvPr id="136203" name="TextBox 16">
            <a:extLst>
              <a:ext uri="{FF2B5EF4-FFF2-40B4-BE49-F238E27FC236}">
                <a16:creationId xmlns:a16="http://schemas.microsoft.com/office/drawing/2014/main" id="{4F088BD7-23B2-FF4D-A8E8-0EF4F359D7A6}"/>
              </a:ext>
            </a:extLst>
          </p:cNvPr>
          <p:cNvSpPr txBox="1">
            <a:spLocks noChangeArrowheads="1"/>
          </p:cNvSpPr>
          <p:nvPr/>
        </p:nvSpPr>
        <p:spPr bwMode="auto">
          <a:xfrm>
            <a:off x="6003925" y="3251200"/>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Documents</a:t>
            </a:r>
          </a:p>
        </p:txBody>
      </p:sp>
      <p:sp>
        <p:nvSpPr>
          <p:cNvPr id="136204" name="TextBox 17">
            <a:extLst>
              <a:ext uri="{FF2B5EF4-FFF2-40B4-BE49-F238E27FC236}">
                <a16:creationId xmlns:a16="http://schemas.microsoft.com/office/drawing/2014/main" id="{5A94C2F3-6482-E945-8EC3-ADFA1FA1122B}"/>
              </a:ext>
            </a:extLst>
          </p:cNvPr>
          <p:cNvSpPr txBox="1">
            <a:spLocks noChangeArrowheads="1"/>
          </p:cNvSpPr>
          <p:nvPr/>
        </p:nvSpPr>
        <p:spPr bwMode="auto">
          <a:xfrm>
            <a:off x="7407275" y="3251200"/>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Patch Manager</a:t>
            </a:r>
          </a:p>
        </p:txBody>
      </p:sp>
      <p:sp>
        <p:nvSpPr>
          <p:cNvPr id="136205" name="TextBox 18">
            <a:extLst>
              <a:ext uri="{FF2B5EF4-FFF2-40B4-BE49-F238E27FC236}">
                <a16:creationId xmlns:a16="http://schemas.microsoft.com/office/drawing/2014/main" id="{0354571A-99DC-144D-9DA9-C1F36512D768}"/>
              </a:ext>
            </a:extLst>
          </p:cNvPr>
          <p:cNvSpPr txBox="1">
            <a:spLocks noChangeArrowheads="1"/>
          </p:cNvSpPr>
          <p:nvPr/>
        </p:nvSpPr>
        <p:spPr bwMode="auto">
          <a:xfrm>
            <a:off x="4489450" y="438626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OpsCenter</a:t>
            </a:r>
          </a:p>
        </p:txBody>
      </p:sp>
      <p:sp>
        <p:nvSpPr>
          <p:cNvPr id="136206" name="TextBox 19">
            <a:extLst>
              <a:ext uri="{FF2B5EF4-FFF2-40B4-BE49-F238E27FC236}">
                <a16:creationId xmlns:a16="http://schemas.microsoft.com/office/drawing/2014/main" id="{845AAF36-C9BE-BD4D-9C80-22B3ED4B1B2F}"/>
              </a:ext>
            </a:extLst>
          </p:cNvPr>
          <p:cNvSpPr txBox="1">
            <a:spLocks noChangeArrowheads="1"/>
          </p:cNvSpPr>
          <p:nvPr/>
        </p:nvSpPr>
        <p:spPr bwMode="auto">
          <a:xfrm>
            <a:off x="6003925" y="438626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Inventory</a:t>
            </a:r>
          </a:p>
        </p:txBody>
      </p:sp>
      <p:sp>
        <p:nvSpPr>
          <p:cNvPr id="136207" name="TextBox 20">
            <a:extLst>
              <a:ext uri="{FF2B5EF4-FFF2-40B4-BE49-F238E27FC236}">
                <a16:creationId xmlns:a16="http://schemas.microsoft.com/office/drawing/2014/main" id="{F02563A1-D6AE-F64E-AD6E-A5BA16855525}"/>
              </a:ext>
            </a:extLst>
          </p:cNvPr>
          <p:cNvSpPr txBox="1">
            <a:spLocks noChangeArrowheads="1"/>
          </p:cNvSpPr>
          <p:nvPr/>
        </p:nvSpPr>
        <p:spPr bwMode="auto">
          <a:xfrm>
            <a:off x="7407275" y="438626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Maintenance Windows</a:t>
            </a:r>
          </a:p>
        </p:txBody>
      </p:sp>
      <p:sp>
        <p:nvSpPr>
          <p:cNvPr id="136208" name="TextBox 21">
            <a:extLst>
              <a:ext uri="{FF2B5EF4-FFF2-40B4-BE49-F238E27FC236}">
                <a16:creationId xmlns:a16="http://schemas.microsoft.com/office/drawing/2014/main" id="{0DEE6F5D-CAE0-F446-BE31-34D33BE9D6AB}"/>
              </a:ext>
            </a:extLst>
          </p:cNvPr>
          <p:cNvSpPr txBox="1">
            <a:spLocks noChangeArrowheads="1"/>
          </p:cNvSpPr>
          <p:nvPr/>
        </p:nvSpPr>
        <p:spPr bwMode="auto">
          <a:xfrm>
            <a:off x="4489450" y="54864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Run Command</a:t>
            </a:r>
          </a:p>
        </p:txBody>
      </p:sp>
      <p:sp>
        <p:nvSpPr>
          <p:cNvPr id="136209" name="TextBox 23">
            <a:extLst>
              <a:ext uri="{FF2B5EF4-FFF2-40B4-BE49-F238E27FC236}">
                <a16:creationId xmlns:a16="http://schemas.microsoft.com/office/drawing/2014/main" id="{8FF51CC8-33C3-4E47-BDCA-1E64EC1DCD49}"/>
              </a:ext>
            </a:extLst>
          </p:cNvPr>
          <p:cNvSpPr txBox="1">
            <a:spLocks noChangeArrowheads="1"/>
          </p:cNvSpPr>
          <p:nvPr/>
        </p:nvSpPr>
        <p:spPr bwMode="auto">
          <a:xfrm>
            <a:off x="9133440" y="3251200"/>
            <a:ext cx="14550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Parameter Store</a:t>
            </a:r>
          </a:p>
        </p:txBody>
      </p:sp>
      <p:sp>
        <p:nvSpPr>
          <p:cNvPr id="136210" name="TextBox 24">
            <a:extLst>
              <a:ext uri="{FF2B5EF4-FFF2-40B4-BE49-F238E27FC236}">
                <a16:creationId xmlns:a16="http://schemas.microsoft.com/office/drawing/2014/main" id="{AA0842AC-FF3C-0541-BB86-26D07DC08C9B}"/>
              </a:ext>
            </a:extLst>
          </p:cNvPr>
          <p:cNvSpPr txBox="1">
            <a:spLocks noChangeArrowheads="1"/>
          </p:cNvSpPr>
          <p:nvPr/>
        </p:nvSpPr>
        <p:spPr bwMode="auto">
          <a:xfrm>
            <a:off x="9146140" y="4386263"/>
            <a:ext cx="14550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State Manager</a:t>
            </a:r>
          </a:p>
        </p:txBody>
      </p:sp>
      <p:pic>
        <p:nvPicPr>
          <p:cNvPr id="136211" name="Graphic 7">
            <a:extLst>
              <a:ext uri="{FF2B5EF4-FFF2-40B4-BE49-F238E27FC236}">
                <a16:creationId xmlns:a16="http://schemas.microsoft.com/office/drawing/2014/main" id="{DB505F8E-9B7D-5746-AC85-73948A82EE4B}"/>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0165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2" name="Graphic 13">
            <a:extLst>
              <a:ext uri="{FF2B5EF4-FFF2-40B4-BE49-F238E27FC236}">
                <a16:creationId xmlns:a16="http://schemas.microsoft.com/office/drawing/2014/main" id="{AD4B78F2-F7A2-7C4B-8F38-A68AF29B2EF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64770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3" name="Graphic 22">
            <a:extLst>
              <a:ext uri="{FF2B5EF4-FFF2-40B4-BE49-F238E27FC236}">
                <a16:creationId xmlns:a16="http://schemas.microsoft.com/office/drawing/2014/main" id="{CFB93E8C-DB5A-DE43-AB9F-461575AB000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80010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4" name="Graphic 26">
            <a:extLst>
              <a:ext uri="{FF2B5EF4-FFF2-40B4-BE49-F238E27FC236}">
                <a16:creationId xmlns:a16="http://schemas.microsoft.com/office/drawing/2014/main" id="{71914DAB-7D84-1C40-AD83-6B44DD85EDB7}"/>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64565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5" name="Graphic 28">
            <a:extLst>
              <a:ext uri="{FF2B5EF4-FFF2-40B4-BE49-F238E27FC236}">
                <a16:creationId xmlns:a16="http://schemas.microsoft.com/office/drawing/2014/main" id="{1A2D2865-BB16-F84E-A36D-13BD0765FDEA}"/>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5016500" y="39084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6" name="Graphic 30">
            <a:extLst>
              <a:ext uri="{FF2B5EF4-FFF2-40B4-BE49-F238E27FC236}">
                <a16:creationId xmlns:a16="http://schemas.microsoft.com/office/drawing/2014/main" id="{BC59BEE0-3DE0-AF4B-9CFF-942D5EE67974}"/>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6477000" y="38957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7" name="Graphic 32">
            <a:extLst>
              <a:ext uri="{FF2B5EF4-FFF2-40B4-BE49-F238E27FC236}">
                <a16:creationId xmlns:a16="http://schemas.microsoft.com/office/drawing/2014/main" id="{AE3385DF-B5CB-1A42-AFE3-D85E9CEEE020}"/>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8001000" y="39084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8" name="Graphic 34">
            <a:extLst>
              <a:ext uri="{FF2B5EF4-FFF2-40B4-BE49-F238E27FC236}">
                <a16:creationId xmlns:a16="http://schemas.microsoft.com/office/drawing/2014/main" id="{52206A18-B0F4-094E-8433-335442012B30}"/>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9645650" y="38957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9" name="Graphic 36">
            <a:extLst>
              <a:ext uri="{FF2B5EF4-FFF2-40B4-BE49-F238E27FC236}">
                <a16:creationId xmlns:a16="http://schemas.microsoft.com/office/drawing/2014/main" id="{3E77F019-372B-0849-A241-5350682464D4}"/>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5016500" y="5083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7" name="Graphic 20">
            <a:extLst>
              <a:ext uri="{FF2B5EF4-FFF2-40B4-BE49-F238E27FC236}">
                <a16:creationId xmlns:a16="http://schemas.microsoft.com/office/drawing/2014/main" id="{24F8C572-AB33-0941-8941-F4D5AD2A3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18" name="Graphic 17">
            <a:extLst>
              <a:ext uri="{FF2B5EF4-FFF2-40B4-BE49-F238E27FC236}">
                <a16:creationId xmlns:a16="http://schemas.microsoft.com/office/drawing/2014/main" id="{0725E9CA-F957-994B-82B4-8C1BE543E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19" name="Graphic 7">
            <a:extLst>
              <a:ext uri="{FF2B5EF4-FFF2-40B4-BE49-F238E27FC236}">
                <a16:creationId xmlns:a16="http://schemas.microsoft.com/office/drawing/2014/main" id="{FF2CDAD4-9730-6B45-84C1-95910C9B02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21" name="Footer Placeholder 2">
            <a:extLst>
              <a:ext uri="{FF2B5EF4-FFF2-40B4-BE49-F238E27FC236}">
                <a16:creationId xmlns:a16="http://schemas.microsoft.com/office/drawing/2014/main" id="{07284523-5A45-3840-90E2-3B2861152FE0}"/>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37222" name="Slide Number Placeholder 3">
            <a:extLst>
              <a:ext uri="{FF2B5EF4-FFF2-40B4-BE49-F238E27FC236}">
                <a16:creationId xmlns:a16="http://schemas.microsoft.com/office/drawing/2014/main" id="{E51EE900-DB8C-AF45-833B-D908DBAEB900}"/>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2E5EB7-1626-C54F-A0C7-C83B89653412}" type="slidenum">
              <a:rPr lang="en-US" altLang="en-US" smtClean="0">
                <a:solidFill>
                  <a:schemeClr val="bg1"/>
                </a:solidFill>
                <a:latin typeface="Arial" panose="020B0604020202020204" pitchFamily="34" charset="0"/>
              </a:rPr>
              <a:pPr fontAlgn="base">
                <a:spcBef>
                  <a:spcPct val="0"/>
                </a:spcBef>
                <a:spcAft>
                  <a:spcPct val="0"/>
                </a:spcAft>
              </a:pPr>
              <a:t>106</a:t>
            </a:fld>
            <a:endParaRPr lang="en-US" altLang="en-US" dirty="0">
              <a:solidFill>
                <a:schemeClr val="bg1"/>
              </a:solidFill>
              <a:latin typeface="Arial" panose="020B0604020202020204" pitchFamily="34" charset="0"/>
            </a:endParaRPr>
          </a:p>
        </p:txBody>
      </p:sp>
      <p:sp>
        <p:nvSpPr>
          <p:cNvPr id="137220" name="Title 1">
            <a:extLst>
              <a:ext uri="{FF2B5EF4-FFF2-40B4-BE49-F238E27FC236}">
                <a16:creationId xmlns:a16="http://schemas.microsoft.com/office/drawing/2014/main" id="{81723830-54EB-0F4C-AEE5-E20F8D5CA4E5}"/>
              </a:ext>
            </a:extLst>
          </p:cNvPr>
          <p:cNvSpPr>
            <a:spLocks noGrp="1" noChangeArrowheads="1"/>
          </p:cNvSpPr>
          <p:nvPr>
            <p:ph type="title"/>
          </p:nvPr>
        </p:nvSpPr>
        <p:spPr/>
        <p:txBody>
          <a:bodyPr/>
          <a:lstStyle/>
          <a:p>
            <a:pPr eaLnBrk="1" hangingPunct="1"/>
            <a:r>
              <a:rPr lang="en-US" altLang="en-US" dirty="0"/>
              <a:t>Management &amp; Governance</a:t>
            </a:r>
          </a:p>
        </p:txBody>
      </p:sp>
      <p:sp>
        <p:nvSpPr>
          <p:cNvPr id="137223" name="Text Placeholder 4">
            <a:extLst>
              <a:ext uri="{FF2B5EF4-FFF2-40B4-BE49-F238E27FC236}">
                <a16:creationId xmlns:a16="http://schemas.microsoft.com/office/drawing/2014/main" id="{61F25DBA-4632-D347-A3F9-47C1E830BA17}"/>
              </a:ext>
            </a:extLst>
          </p:cNvPr>
          <p:cNvSpPr>
            <a:spLocks noGrp="1" noChangeArrowheads="1"/>
          </p:cNvSpPr>
          <p:nvPr>
            <p:ph type="body" sz="quarter" idx="10"/>
          </p:nvPr>
        </p:nvSpPr>
        <p:spPr/>
        <p:txBody>
          <a:bodyPr/>
          <a:lstStyle/>
          <a:p>
            <a:pPr eaLnBrk="1" hangingPunct="1"/>
            <a:r>
              <a:rPr lang="en-US" altLang="en-US" dirty="0"/>
              <a:t>5/8</a:t>
            </a:r>
          </a:p>
        </p:txBody>
      </p:sp>
      <p:sp>
        <p:nvSpPr>
          <p:cNvPr id="137224" name="TextBox 9">
            <a:extLst>
              <a:ext uri="{FF2B5EF4-FFF2-40B4-BE49-F238E27FC236}">
                <a16:creationId xmlns:a16="http://schemas.microsoft.com/office/drawing/2014/main" id="{E2DD4224-BAAD-6444-B376-42C38261203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Trusted Advisor</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7227" name="TextBox 16">
            <a:extLst>
              <a:ext uri="{FF2B5EF4-FFF2-40B4-BE49-F238E27FC236}">
                <a16:creationId xmlns:a16="http://schemas.microsoft.com/office/drawing/2014/main" id="{E5D212AA-2E2C-2345-BC64-DA30C2D2D82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Well-Architected Tool</a:t>
            </a:r>
          </a:p>
        </p:txBody>
      </p:sp>
      <p:sp>
        <p:nvSpPr>
          <p:cNvPr id="137228" name="TextBox 18">
            <a:extLst>
              <a:ext uri="{FF2B5EF4-FFF2-40B4-BE49-F238E27FC236}">
                <a16:creationId xmlns:a16="http://schemas.microsoft.com/office/drawing/2014/main" id="{40EF9220-BF51-C345-978A-045AE663A2C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Control Tower</a:t>
            </a:r>
          </a:p>
        </p:txBody>
      </p:sp>
      <p:sp>
        <p:nvSpPr>
          <p:cNvPr id="137229" name="TextBox 21">
            <a:extLst>
              <a:ext uri="{FF2B5EF4-FFF2-40B4-BE49-F238E27FC236}">
                <a16:creationId xmlns:a16="http://schemas.microsoft.com/office/drawing/2014/main" id="{B727821C-BB66-984A-90E0-64F66D4E5535}"/>
              </a:ext>
            </a:extLst>
          </p:cNvPr>
          <p:cNvSpPr txBox="1">
            <a:spLocks noChangeArrowheads="1"/>
          </p:cNvSpPr>
          <p:nvPr/>
        </p:nvSpPr>
        <p:spPr bwMode="auto">
          <a:xfrm>
            <a:off x="2368756" y="3230563"/>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cost</a:t>
            </a:r>
          </a:p>
        </p:txBody>
      </p:sp>
      <p:sp>
        <p:nvSpPr>
          <p:cNvPr id="137230" name="TextBox 22">
            <a:extLst>
              <a:ext uri="{FF2B5EF4-FFF2-40B4-BE49-F238E27FC236}">
                <a16:creationId xmlns:a16="http://schemas.microsoft.com/office/drawing/2014/main" id="{DE9C9FD8-4959-9A4E-B4E0-E178636E4BF3}"/>
              </a:ext>
            </a:extLst>
          </p:cNvPr>
          <p:cNvSpPr txBox="1">
            <a:spLocks noChangeArrowheads="1"/>
          </p:cNvSpPr>
          <p:nvPr/>
        </p:nvSpPr>
        <p:spPr bwMode="auto">
          <a:xfrm>
            <a:off x="3874878" y="3230563"/>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performance</a:t>
            </a:r>
          </a:p>
        </p:txBody>
      </p:sp>
      <p:sp>
        <p:nvSpPr>
          <p:cNvPr id="137231" name="TextBox 23">
            <a:extLst>
              <a:ext uri="{FF2B5EF4-FFF2-40B4-BE49-F238E27FC236}">
                <a16:creationId xmlns:a16="http://schemas.microsoft.com/office/drawing/2014/main" id="{63B07C8A-6EEF-D048-A4CC-86452FC11102}"/>
              </a:ext>
            </a:extLst>
          </p:cNvPr>
          <p:cNvSpPr txBox="1">
            <a:spLocks noChangeArrowheads="1"/>
          </p:cNvSpPr>
          <p:nvPr/>
        </p:nvSpPr>
        <p:spPr bwMode="auto">
          <a:xfrm>
            <a:off x="2368756" y="4573588"/>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fault tolerant</a:t>
            </a:r>
          </a:p>
        </p:txBody>
      </p:sp>
      <p:sp>
        <p:nvSpPr>
          <p:cNvPr id="137232" name="TextBox 25">
            <a:extLst>
              <a:ext uri="{FF2B5EF4-FFF2-40B4-BE49-F238E27FC236}">
                <a16:creationId xmlns:a16="http://schemas.microsoft.com/office/drawing/2014/main" id="{B1FEE0B5-DDA3-0C40-B604-26B760163C6B}"/>
              </a:ext>
            </a:extLst>
          </p:cNvPr>
          <p:cNvSpPr txBox="1">
            <a:spLocks noChangeArrowheads="1"/>
          </p:cNvSpPr>
          <p:nvPr/>
        </p:nvSpPr>
        <p:spPr bwMode="auto">
          <a:xfrm>
            <a:off x="5407504" y="3230563"/>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security</a:t>
            </a:r>
          </a:p>
        </p:txBody>
      </p:sp>
      <p:pic>
        <p:nvPicPr>
          <p:cNvPr id="137233" name="Graphic 6">
            <a:extLst>
              <a:ext uri="{FF2B5EF4-FFF2-40B4-BE49-F238E27FC236}">
                <a16:creationId xmlns:a16="http://schemas.microsoft.com/office/drawing/2014/main" id="{10ECBA83-D2DA-B74F-9439-75922F9ED47D}"/>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2752931"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4" name="Graphic 10">
            <a:extLst>
              <a:ext uri="{FF2B5EF4-FFF2-40B4-BE49-F238E27FC236}">
                <a16:creationId xmlns:a16="http://schemas.microsoft.com/office/drawing/2014/main" id="{80292AAD-C509-F044-B60D-9865C6416CDD}"/>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4268096" y="2778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5" name="Graphic 12">
            <a:extLst>
              <a:ext uri="{FF2B5EF4-FFF2-40B4-BE49-F238E27FC236}">
                <a16:creationId xmlns:a16="http://schemas.microsoft.com/office/drawing/2014/main" id="{27C0A12B-177F-7748-8D8F-DD3F1BFD8F86}"/>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5783263" y="27733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6" name="Graphic 19">
            <a:extLst>
              <a:ext uri="{FF2B5EF4-FFF2-40B4-BE49-F238E27FC236}">
                <a16:creationId xmlns:a16="http://schemas.microsoft.com/office/drawing/2014/main" id="{ADCD97BC-827A-8F40-A750-E7E303DD9CF3}"/>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2752931" y="4090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37" name="TextBox 26">
            <a:extLst>
              <a:ext uri="{FF2B5EF4-FFF2-40B4-BE49-F238E27FC236}">
                <a16:creationId xmlns:a16="http://schemas.microsoft.com/office/drawing/2014/main" id="{E5CF6603-1793-E04C-B8BD-2A2A1A8DCBEE}"/>
              </a:ext>
            </a:extLst>
          </p:cNvPr>
          <p:cNvSpPr txBox="1">
            <a:spLocks noChangeArrowheads="1"/>
          </p:cNvSpPr>
          <p:nvPr/>
        </p:nvSpPr>
        <p:spPr bwMode="auto">
          <a:xfrm>
            <a:off x="3887096" y="4573588"/>
            <a:ext cx="1216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p:txBody>
      </p:sp>
      <p:pic>
        <p:nvPicPr>
          <p:cNvPr id="137238" name="Graphic 28">
            <a:extLst>
              <a:ext uri="{FF2B5EF4-FFF2-40B4-BE49-F238E27FC236}">
                <a16:creationId xmlns:a16="http://schemas.microsoft.com/office/drawing/2014/main" id="{915375DD-60DA-B341-BCD4-5E420093FA6F}"/>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4268096" y="41163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1" name="Graphic 23">
            <a:extLst>
              <a:ext uri="{FF2B5EF4-FFF2-40B4-BE49-F238E27FC236}">
                <a16:creationId xmlns:a16="http://schemas.microsoft.com/office/drawing/2014/main" id="{183DF3DB-5073-D444-AD69-C701B6EC73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2" name="Graphic 8">
            <a:extLst>
              <a:ext uri="{FF2B5EF4-FFF2-40B4-BE49-F238E27FC236}">
                <a16:creationId xmlns:a16="http://schemas.microsoft.com/office/drawing/2014/main" id="{8BA3F369-A9A6-374A-AD23-0A67578DB9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3" name="Graphic 12">
            <a:extLst>
              <a:ext uri="{FF2B5EF4-FFF2-40B4-BE49-F238E27FC236}">
                <a16:creationId xmlns:a16="http://schemas.microsoft.com/office/drawing/2014/main" id="{5E11C793-8139-0747-A6C6-56B9CAE2D8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4" name="Graphic 6">
            <a:extLst>
              <a:ext uri="{FF2B5EF4-FFF2-40B4-BE49-F238E27FC236}">
                <a16:creationId xmlns:a16="http://schemas.microsoft.com/office/drawing/2014/main" id="{201610EE-9AE9-BD43-84BC-F0EBA69743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6" name="Footer Placeholder 2">
            <a:extLst>
              <a:ext uri="{FF2B5EF4-FFF2-40B4-BE49-F238E27FC236}">
                <a16:creationId xmlns:a16="http://schemas.microsoft.com/office/drawing/2014/main" id="{6850DDBD-36CC-8C4B-B335-CE5D18CFF0A1}"/>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38247" name="Slide Number Placeholder 3">
            <a:extLst>
              <a:ext uri="{FF2B5EF4-FFF2-40B4-BE49-F238E27FC236}">
                <a16:creationId xmlns:a16="http://schemas.microsoft.com/office/drawing/2014/main" id="{B220EE62-EFFB-694D-960B-820001C3F55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A917F34-69A7-CA49-962A-19BC5936F456}" type="slidenum">
              <a:rPr lang="en-US" altLang="en-US" smtClean="0">
                <a:solidFill>
                  <a:schemeClr val="bg1"/>
                </a:solidFill>
                <a:latin typeface="Arial" panose="020B0604020202020204" pitchFamily="34" charset="0"/>
              </a:rPr>
              <a:pPr fontAlgn="base">
                <a:spcBef>
                  <a:spcPct val="0"/>
                </a:spcBef>
                <a:spcAft>
                  <a:spcPct val="0"/>
                </a:spcAft>
              </a:pPr>
              <a:t>107</a:t>
            </a:fld>
            <a:endParaRPr lang="en-US" altLang="en-US" dirty="0">
              <a:solidFill>
                <a:schemeClr val="bg1"/>
              </a:solidFill>
              <a:latin typeface="Arial" panose="020B0604020202020204" pitchFamily="34" charset="0"/>
            </a:endParaRPr>
          </a:p>
        </p:txBody>
      </p:sp>
      <p:sp>
        <p:nvSpPr>
          <p:cNvPr id="138245" name="Title 1">
            <a:extLst>
              <a:ext uri="{FF2B5EF4-FFF2-40B4-BE49-F238E27FC236}">
                <a16:creationId xmlns:a16="http://schemas.microsoft.com/office/drawing/2014/main" id="{64F6ED43-93D4-6F43-8800-F82D89495C29}"/>
              </a:ext>
            </a:extLst>
          </p:cNvPr>
          <p:cNvSpPr>
            <a:spLocks noGrp="1" noChangeArrowheads="1"/>
          </p:cNvSpPr>
          <p:nvPr>
            <p:ph type="title"/>
          </p:nvPr>
        </p:nvSpPr>
        <p:spPr/>
        <p:txBody>
          <a:bodyPr/>
          <a:lstStyle/>
          <a:p>
            <a:pPr eaLnBrk="1" hangingPunct="1"/>
            <a:r>
              <a:rPr lang="en-US" altLang="en-US" dirty="0"/>
              <a:t>Management &amp; Governance</a:t>
            </a:r>
          </a:p>
        </p:txBody>
      </p:sp>
      <p:sp>
        <p:nvSpPr>
          <p:cNvPr id="138248" name="Text Placeholder 4">
            <a:extLst>
              <a:ext uri="{FF2B5EF4-FFF2-40B4-BE49-F238E27FC236}">
                <a16:creationId xmlns:a16="http://schemas.microsoft.com/office/drawing/2014/main" id="{D842CAF8-0F14-D94D-A33E-00A2A192528A}"/>
              </a:ext>
            </a:extLst>
          </p:cNvPr>
          <p:cNvSpPr>
            <a:spLocks noGrp="1" noChangeArrowheads="1"/>
          </p:cNvSpPr>
          <p:nvPr>
            <p:ph type="body" sz="quarter" idx="10"/>
          </p:nvPr>
        </p:nvSpPr>
        <p:spPr/>
        <p:txBody>
          <a:bodyPr/>
          <a:lstStyle/>
          <a:p>
            <a:pPr eaLnBrk="1" hangingPunct="1"/>
            <a:r>
              <a:rPr lang="en-US" altLang="en-US" dirty="0"/>
              <a:t>6/8</a:t>
            </a:r>
          </a:p>
        </p:txBody>
      </p:sp>
      <p:sp>
        <p:nvSpPr>
          <p:cNvPr id="138249" name="TextBox 9">
            <a:extLst>
              <a:ext uri="{FF2B5EF4-FFF2-40B4-BE49-F238E27FC236}">
                <a16:creationId xmlns:a16="http://schemas.microsoft.com/office/drawing/2014/main" id="{124DD1F4-772A-6146-AF8A-1E21CB6BDF4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Organizations</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8251" name="TextBox 11">
            <a:extLst>
              <a:ext uri="{FF2B5EF4-FFF2-40B4-BE49-F238E27FC236}">
                <a16:creationId xmlns:a16="http://schemas.microsoft.com/office/drawing/2014/main" id="{2D4BC1BD-6D97-E74E-9111-B872D6FB944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AppConfig</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8254" name="TextBox 15">
            <a:extLst>
              <a:ext uri="{FF2B5EF4-FFF2-40B4-BE49-F238E27FC236}">
                <a16:creationId xmlns:a16="http://schemas.microsoft.com/office/drawing/2014/main" id="{1ED7615B-BA38-F541-B46E-45ECDF2779F2}"/>
              </a:ext>
            </a:extLst>
          </p:cNvPr>
          <p:cNvSpPr txBox="1">
            <a:spLocks noChangeArrowheads="1"/>
          </p:cNvSpPr>
          <p:nvPr/>
        </p:nvSpPr>
        <p:spPr bwMode="auto">
          <a:xfrm>
            <a:off x="2674938" y="3260725"/>
            <a:ext cx="1382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Account</a:t>
            </a:r>
          </a:p>
        </p:txBody>
      </p:sp>
      <p:sp>
        <p:nvSpPr>
          <p:cNvPr id="138255" name="TextBox 16">
            <a:extLst>
              <a:ext uri="{FF2B5EF4-FFF2-40B4-BE49-F238E27FC236}">
                <a16:creationId xmlns:a16="http://schemas.microsoft.com/office/drawing/2014/main" id="{BB4AA09A-2D16-4948-A865-C47AE2E04D04}"/>
              </a:ext>
            </a:extLst>
          </p:cNvPr>
          <p:cNvSpPr txBox="1">
            <a:spLocks noChangeArrowheads="1"/>
          </p:cNvSpPr>
          <p:nvPr/>
        </p:nvSpPr>
        <p:spPr bwMode="auto">
          <a:xfrm>
            <a:off x="2674938" y="4327525"/>
            <a:ext cx="1382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Organizational unit</a:t>
            </a:r>
          </a:p>
        </p:txBody>
      </p:sp>
      <p:pic>
        <p:nvPicPr>
          <p:cNvPr id="138256" name="Graphic 7">
            <a:extLst>
              <a:ext uri="{FF2B5EF4-FFF2-40B4-BE49-F238E27FC236}">
                <a16:creationId xmlns:a16="http://schemas.microsoft.com/office/drawing/2014/main" id="{1D6F7B79-7A31-5540-8801-3753A288CAF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384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57" name="Graphic 17">
            <a:extLst>
              <a:ext uri="{FF2B5EF4-FFF2-40B4-BE49-F238E27FC236}">
                <a16:creationId xmlns:a16="http://schemas.microsoft.com/office/drawing/2014/main" id="{B3E69D1C-8C74-F540-A8A3-62B064454CB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36900"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58" name="TextBox 19">
            <a:extLst>
              <a:ext uri="{FF2B5EF4-FFF2-40B4-BE49-F238E27FC236}">
                <a16:creationId xmlns:a16="http://schemas.microsoft.com/office/drawing/2014/main" id="{F602BEFB-1BD2-0B4A-8EC8-E156E2E501B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Chatbot</a:t>
            </a:r>
          </a:p>
        </p:txBody>
      </p:sp>
      <p:sp>
        <p:nvSpPr>
          <p:cNvPr id="138259" name="TextBox 21">
            <a:extLst>
              <a:ext uri="{FF2B5EF4-FFF2-40B4-BE49-F238E27FC236}">
                <a16:creationId xmlns:a16="http://schemas.microsoft.com/office/drawing/2014/main" id="{87698C1F-292E-8842-B597-7001D5F5324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Backint Agent</a:t>
            </a:r>
          </a:p>
        </p:txBody>
      </p:sp>
      <p:sp>
        <p:nvSpPr>
          <p:cNvPr id="21" name="TextBox 16">
            <a:extLst>
              <a:ext uri="{FF2B5EF4-FFF2-40B4-BE49-F238E27FC236}">
                <a16:creationId xmlns:a16="http://schemas.microsoft.com/office/drawing/2014/main" id="{D84DCF8F-D4EA-4E44-A32D-EA75062911EA}"/>
              </a:ext>
            </a:extLst>
          </p:cNvPr>
          <p:cNvSpPr txBox="1">
            <a:spLocks noChangeArrowheads="1"/>
          </p:cNvSpPr>
          <p:nvPr/>
        </p:nvSpPr>
        <p:spPr bwMode="auto">
          <a:xfrm>
            <a:off x="2674938" y="5448403"/>
            <a:ext cx="1382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Management account</a:t>
            </a:r>
          </a:p>
        </p:txBody>
      </p:sp>
      <p:pic>
        <p:nvPicPr>
          <p:cNvPr id="25" name="Graphic 24">
            <a:extLst>
              <a:ext uri="{FF2B5EF4-FFF2-40B4-BE49-F238E27FC236}">
                <a16:creationId xmlns:a16="http://schemas.microsoft.com/office/drawing/2014/main" id="{45B7ADA0-B84C-054F-9ED6-009464569E4B}"/>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143250" y="4991203"/>
            <a:ext cx="457200" cy="457200"/>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Footer Placeholder 2">
            <a:extLst>
              <a:ext uri="{FF2B5EF4-FFF2-40B4-BE49-F238E27FC236}">
                <a16:creationId xmlns:a16="http://schemas.microsoft.com/office/drawing/2014/main" id="{0E463B8A-4A3A-F34F-B3B4-E6BE2671A54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39268" name="Slide Number Placeholder 3">
            <a:extLst>
              <a:ext uri="{FF2B5EF4-FFF2-40B4-BE49-F238E27FC236}">
                <a16:creationId xmlns:a16="http://schemas.microsoft.com/office/drawing/2014/main" id="{C5BE205C-9B1D-0746-A734-3EA6C747B1E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4E6AD-9692-994F-9331-1FF8C53A64FA}" type="slidenum">
              <a:rPr lang="en-US" altLang="en-US" smtClean="0">
                <a:solidFill>
                  <a:schemeClr val="bg1"/>
                </a:solidFill>
                <a:latin typeface="Arial" panose="020B0604020202020204" pitchFamily="34" charset="0"/>
              </a:rPr>
              <a:pPr fontAlgn="base">
                <a:spcBef>
                  <a:spcPct val="0"/>
                </a:spcBef>
                <a:spcAft>
                  <a:spcPct val="0"/>
                </a:spcAft>
              </a:pPr>
              <a:t>108</a:t>
            </a:fld>
            <a:endParaRPr lang="en-US" altLang="en-US" dirty="0">
              <a:solidFill>
                <a:schemeClr val="bg1"/>
              </a:solidFill>
              <a:latin typeface="Arial" panose="020B0604020202020204" pitchFamily="34" charset="0"/>
            </a:endParaRPr>
          </a:p>
        </p:txBody>
      </p:sp>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p:txBody>
          <a:bodyPr/>
          <a:lstStyle/>
          <a:p>
            <a:pPr eaLnBrk="1" hangingPunct="1"/>
            <a:r>
              <a:rPr lang="en-US" altLang="en-US" dirty="0"/>
              <a:t>Management &amp; Governance</a:t>
            </a:r>
          </a:p>
        </p:txBody>
      </p:sp>
      <p:sp>
        <p:nvSpPr>
          <p:cNvPr id="139269" name="Text Placeholder 4">
            <a:extLst>
              <a:ext uri="{FF2B5EF4-FFF2-40B4-BE49-F238E27FC236}">
                <a16:creationId xmlns:a16="http://schemas.microsoft.com/office/drawing/2014/main" id="{AC098BE1-22CA-FF43-9086-38A69ADB88D7}"/>
              </a:ext>
            </a:extLst>
          </p:cNvPr>
          <p:cNvSpPr>
            <a:spLocks noGrp="1" noChangeArrowheads="1"/>
          </p:cNvSpPr>
          <p:nvPr>
            <p:ph type="body" sz="quarter" idx="10"/>
          </p:nvPr>
        </p:nvSpPr>
        <p:spPr/>
        <p:txBody>
          <a:bodyPr/>
          <a:lstStyle/>
          <a:p>
            <a:pPr eaLnBrk="1" hangingPunct="1"/>
            <a:r>
              <a:rPr lang="en-US" altLang="en-US" dirty="0"/>
              <a:t>7/8</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 name="TextBox 11">
            <a:extLst>
              <a:ext uri="{FF2B5EF4-FFF2-40B4-BE49-F238E27FC236}">
                <a16:creationId xmlns:a16="http://schemas.microsoft.com/office/drawing/2014/main" id="{095B62F6-8D39-DB49-9B89-6C45BCE5118A}"/>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Service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Grafana</a:t>
            </a:r>
          </a:p>
        </p:txBody>
      </p:sp>
      <p:sp>
        <p:nvSpPr>
          <p:cNvPr id="18" name="TextBox 19">
            <a:extLst>
              <a:ext uri="{FF2B5EF4-FFF2-40B4-BE49-F238E27FC236}">
                <a16:creationId xmlns:a16="http://schemas.microsoft.com/office/drawing/2014/main" id="{CFECEFFE-E33E-8842-9FEF-94BDC9F0CDB7}"/>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Service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Prometheus</a:t>
            </a:r>
          </a:p>
        </p:txBody>
      </p:sp>
      <p:sp>
        <p:nvSpPr>
          <p:cNvPr id="19" name="TextBox 21">
            <a:extLst>
              <a:ext uri="{FF2B5EF4-FFF2-40B4-BE49-F238E27FC236}">
                <a16:creationId xmlns:a16="http://schemas.microsoft.com/office/drawing/2014/main" id="{042AEE0B-EC79-E249-8B49-2B567923EBE1}"/>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Distro for OpenTelemetry</a:t>
            </a:r>
          </a:p>
        </p:txBody>
      </p:sp>
      <p:pic>
        <p:nvPicPr>
          <p:cNvPr id="20" name="Graphic 19">
            <a:extLst>
              <a:ext uri="{FF2B5EF4-FFF2-40B4-BE49-F238E27FC236}">
                <a16:creationId xmlns:a16="http://schemas.microsoft.com/office/drawing/2014/main" id="{D81CF27E-A5BB-D24C-9B83-C14225609C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4033" y="1182688"/>
            <a:ext cx="762000" cy="762000"/>
          </a:xfrm>
          <a:prstGeom prst="rect">
            <a:avLst/>
          </a:prstGeom>
        </p:spPr>
      </p:pic>
      <p:pic>
        <p:nvPicPr>
          <p:cNvPr id="25" name="Graphic 24">
            <a:extLst>
              <a:ext uri="{FF2B5EF4-FFF2-40B4-BE49-F238E27FC236}">
                <a16:creationId xmlns:a16="http://schemas.microsoft.com/office/drawing/2014/main" id="{952B5FFC-10FA-7242-ABAC-E36A9F6368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1419" y="1182688"/>
            <a:ext cx="762000" cy="762000"/>
          </a:xfrm>
          <a:prstGeom prst="rect">
            <a:avLst/>
          </a:prstGeom>
        </p:spPr>
      </p:pic>
      <p:pic>
        <p:nvPicPr>
          <p:cNvPr id="31" name="Graphic 30">
            <a:extLst>
              <a:ext uri="{FF2B5EF4-FFF2-40B4-BE49-F238E27FC236}">
                <a16:creationId xmlns:a16="http://schemas.microsoft.com/office/drawing/2014/main" id="{2496820B-AEC6-264B-8B76-65E162285E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13925" y="1185863"/>
            <a:ext cx="762000" cy="762000"/>
          </a:xfrm>
          <a:prstGeom prst="rect">
            <a:avLst/>
          </a:prstGeom>
        </p:spPr>
      </p:pic>
      <p:sp>
        <p:nvSpPr>
          <p:cNvPr id="21" name="TextBox 9">
            <a:extLst>
              <a:ext uri="{FF2B5EF4-FFF2-40B4-BE49-F238E27FC236}">
                <a16:creationId xmlns:a16="http://schemas.microsoft.com/office/drawing/2014/main" id="{0FD07AC9-99AE-5A44-87E7-F9500D856A7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Fault Injection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Simulator</a:t>
            </a:r>
          </a:p>
        </p:txBody>
      </p:sp>
      <p:pic>
        <p:nvPicPr>
          <p:cNvPr id="22" name="Graphic 21">
            <a:extLst>
              <a:ext uri="{FF2B5EF4-FFF2-40B4-BE49-F238E27FC236}">
                <a16:creationId xmlns:a16="http://schemas.microsoft.com/office/drawing/2014/main" id="{38DC7106-F095-694A-AE8F-C9BE2242F9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87676" y="1182688"/>
            <a:ext cx="762000" cy="762000"/>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Footer Placeholder 2">
            <a:extLst>
              <a:ext uri="{FF2B5EF4-FFF2-40B4-BE49-F238E27FC236}">
                <a16:creationId xmlns:a16="http://schemas.microsoft.com/office/drawing/2014/main" id="{0E463B8A-4A3A-F34F-B3B4-E6BE2671A54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39268" name="Slide Number Placeholder 3">
            <a:extLst>
              <a:ext uri="{FF2B5EF4-FFF2-40B4-BE49-F238E27FC236}">
                <a16:creationId xmlns:a16="http://schemas.microsoft.com/office/drawing/2014/main" id="{C5BE205C-9B1D-0746-A734-3EA6C747B1E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4E6AD-9692-994F-9331-1FF8C53A64FA}" type="slidenum">
              <a:rPr lang="en-US" altLang="en-US" smtClean="0">
                <a:solidFill>
                  <a:schemeClr val="bg1"/>
                </a:solidFill>
                <a:latin typeface="Arial" panose="020B0604020202020204" pitchFamily="34" charset="0"/>
              </a:rPr>
              <a:pPr fontAlgn="base">
                <a:spcBef>
                  <a:spcPct val="0"/>
                </a:spcBef>
                <a:spcAft>
                  <a:spcPct val="0"/>
                </a:spcAft>
              </a:pPr>
              <a:t>109</a:t>
            </a:fld>
            <a:endParaRPr lang="en-US" altLang="en-US" dirty="0">
              <a:solidFill>
                <a:schemeClr val="bg1"/>
              </a:solidFill>
              <a:latin typeface="Arial" panose="020B0604020202020204" pitchFamily="34" charset="0"/>
            </a:endParaRPr>
          </a:p>
        </p:txBody>
      </p:sp>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p:txBody>
          <a:bodyPr/>
          <a:lstStyle/>
          <a:p>
            <a:pPr eaLnBrk="1" hangingPunct="1"/>
            <a:r>
              <a:rPr lang="en-US" altLang="en-US" dirty="0"/>
              <a:t>Management &amp; Governance</a:t>
            </a:r>
          </a:p>
        </p:txBody>
      </p:sp>
      <p:sp>
        <p:nvSpPr>
          <p:cNvPr id="139269" name="Text Placeholder 4">
            <a:extLst>
              <a:ext uri="{FF2B5EF4-FFF2-40B4-BE49-F238E27FC236}">
                <a16:creationId xmlns:a16="http://schemas.microsoft.com/office/drawing/2014/main" id="{AC098BE1-22CA-FF43-9086-38A69ADB88D7}"/>
              </a:ext>
            </a:extLst>
          </p:cNvPr>
          <p:cNvSpPr>
            <a:spLocks noGrp="1" noChangeArrowheads="1"/>
          </p:cNvSpPr>
          <p:nvPr>
            <p:ph type="body" sz="quarter" idx="10"/>
          </p:nvPr>
        </p:nvSpPr>
        <p:spPr/>
        <p:txBody>
          <a:bodyPr/>
          <a:lstStyle/>
          <a:p>
            <a:pPr eaLnBrk="1" hangingPunct="1"/>
            <a:r>
              <a:rPr lang="en-US" altLang="en-US" dirty="0"/>
              <a:t>8/8</a:t>
            </a:r>
          </a:p>
        </p:txBody>
      </p:sp>
      <p:sp>
        <p:nvSpPr>
          <p:cNvPr id="139270" name="TextBox 9">
            <a:extLst>
              <a:ext uri="{FF2B5EF4-FFF2-40B4-BE49-F238E27FC236}">
                <a16:creationId xmlns:a16="http://schemas.microsoft.com/office/drawing/2014/main" id="{15E10CEE-0697-7643-8241-B428279E664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Proton</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a:extLst>
              <a:ext uri="{FF2B5EF4-FFF2-40B4-BE49-F238E27FC236}">
                <a16:creationId xmlns:a16="http://schemas.microsoft.com/office/drawing/2014/main" id="{E19059C7-DCB5-1C4D-A043-7C65A78C4990}"/>
              </a:ext>
            </a:extLst>
          </p:cNvPr>
          <p:cNvPicPr>
            <a:picLocks noChangeAspect="1"/>
          </p:cNvPicPr>
          <p:nvPr/>
        </p:nvPicPr>
        <p:blipFill>
          <a:blip r:embed="rId3"/>
          <a:srcRect/>
          <a:stretch/>
        </p:blipFill>
        <p:spPr>
          <a:xfrm>
            <a:off x="2987676" y="1182688"/>
            <a:ext cx="762000" cy="762000"/>
          </a:xfrm>
          <a:prstGeom prst="rect">
            <a:avLst/>
          </a:prstGeom>
        </p:spPr>
      </p:pic>
      <p:sp>
        <p:nvSpPr>
          <p:cNvPr id="13" name="TextBox 11">
            <a:extLst>
              <a:ext uri="{FF2B5EF4-FFF2-40B4-BE49-F238E27FC236}">
                <a16:creationId xmlns:a16="http://schemas.microsoft.com/office/drawing/2014/main" id="{281FB4D3-F3A0-0041-9D57-78399EC071F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Launch Wizard</a:t>
            </a:r>
          </a:p>
        </p:txBody>
      </p:sp>
      <p:pic>
        <p:nvPicPr>
          <p:cNvPr id="17" name="Graphic 16">
            <a:extLst>
              <a:ext uri="{FF2B5EF4-FFF2-40B4-BE49-F238E27FC236}">
                <a16:creationId xmlns:a16="http://schemas.microsoft.com/office/drawing/2014/main" id="{EACC492D-0DDD-3A4E-9BE7-3D73F1392A69}"/>
              </a:ext>
            </a:extLst>
          </p:cNvPr>
          <p:cNvPicPr>
            <a:picLocks noChangeAspect="1"/>
          </p:cNvPicPr>
          <p:nvPr/>
        </p:nvPicPr>
        <p:blipFill>
          <a:blip r:embed="rId4"/>
          <a:srcRect/>
          <a:stretch/>
        </p:blipFill>
        <p:spPr>
          <a:xfrm>
            <a:off x="5244033" y="1182688"/>
            <a:ext cx="762000" cy="762000"/>
          </a:xfrm>
          <a:prstGeom prst="rect">
            <a:avLst/>
          </a:prstGeom>
        </p:spPr>
      </p:pic>
      <p:sp>
        <p:nvSpPr>
          <p:cNvPr id="16" name="TextBox 19">
            <a:extLst>
              <a:ext uri="{FF2B5EF4-FFF2-40B4-BE49-F238E27FC236}">
                <a16:creationId xmlns:a16="http://schemas.microsoft.com/office/drawing/2014/main" id="{BC9D3359-CCF8-EF4A-8399-A3B6B4FE2832}"/>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Systems Manager Incident Manager</a:t>
            </a:r>
          </a:p>
        </p:txBody>
      </p:sp>
      <p:pic>
        <p:nvPicPr>
          <p:cNvPr id="18" name="Graphic 17">
            <a:extLst>
              <a:ext uri="{FF2B5EF4-FFF2-40B4-BE49-F238E27FC236}">
                <a16:creationId xmlns:a16="http://schemas.microsoft.com/office/drawing/2014/main" id="{E306C76A-442E-314B-96A3-7F00533AEAA3}"/>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541419" y="1182688"/>
            <a:ext cx="762000" cy="762000"/>
          </a:xfrm>
          <a:prstGeom prst="rect">
            <a:avLst/>
          </a:prstGeom>
        </p:spPr>
      </p:pic>
    </p:spTree>
    <p:extLst>
      <p:ext uri="{BB962C8B-B14F-4D97-AF65-F5344CB8AC3E}">
        <p14:creationId xmlns:p14="http://schemas.microsoft.com/office/powerpoint/2010/main" val="3468345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2">
            <a:extLst>
              <a:ext uri="{FF2B5EF4-FFF2-40B4-BE49-F238E27FC236}">
                <a16:creationId xmlns:a16="http://schemas.microsoft.com/office/drawing/2014/main" id="{4F6E6F51-71AF-3D49-BEDB-40B7D52463DE}"/>
              </a:ext>
            </a:extLst>
          </p:cNvPr>
          <p:cNvSpPr>
            <a:spLocks noGrp="1" noChangeArrowheads="1"/>
          </p:cNvSpPr>
          <p:nvPr>
            <p:ph type="ctrTitle"/>
          </p:nvPr>
        </p:nvSpPr>
        <p:spPr>
          <a:xfrm>
            <a:off x="152400" y="1473200"/>
            <a:ext cx="9650413" cy="2595563"/>
          </a:xfrm>
        </p:spPr>
        <p:txBody>
          <a:bodyPr/>
          <a:lstStyle/>
          <a:p>
            <a:pPr eaLnBrk="1" hangingPunct="1"/>
            <a:r>
              <a:rPr lang="en-US" altLang="en-US" dirty="0"/>
              <a:t>Guidelines</a:t>
            </a:r>
          </a:p>
        </p:txBody>
      </p:sp>
      <p:sp>
        <p:nvSpPr>
          <p:cNvPr id="4" name="Subtitle 3">
            <a:extLst>
              <a:ext uri="{FF2B5EF4-FFF2-40B4-BE49-F238E27FC236}">
                <a16:creationId xmlns:a16="http://schemas.microsoft.com/office/drawing/2014/main" id="{CF771BB4-6408-024D-845D-2E6FC76F43EF}"/>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Diagram and element guidance</a:t>
            </a:r>
          </a:p>
          <a:p>
            <a:pPr eaLnBrk="1" fontAlgn="auto" hangingPunct="1">
              <a:spcAft>
                <a:spcPts val="0"/>
              </a:spcAft>
              <a:defRPr/>
            </a:pPr>
            <a:endParaRPr lang="en-US" dirty="0"/>
          </a:p>
        </p:txBody>
      </p:sp>
      <p:sp>
        <p:nvSpPr>
          <p:cNvPr id="48131" name="Footer Placeholder 5">
            <a:extLst>
              <a:ext uri="{FF2B5EF4-FFF2-40B4-BE49-F238E27FC236}">
                <a16:creationId xmlns:a16="http://schemas.microsoft.com/office/drawing/2014/main" id="{8DACC029-8F22-DB40-8911-1E0D3A15284B}"/>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48132" name="Slide Number Placeholder 6">
            <a:extLst>
              <a:ext uri="{FF2B5EF4-FFF2-40B4-BE49-F238E27FC236}">
                <a16:creationId xmlns:a16="http://schemas.microsoft.com/office/drawing/2014/main" id="{35523C4B-09E5-FD46-9B9F-722D0C5F2CC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7CDBC69-0470-A04F-B649-C072DC4293D5}" type="slidenum">
              <a:rPr lang="en-US" altLang="en-US" smtClean="0">
                <a:solidFill>
                  <a:schemeClr val="bg1"/>
                </a:solidFill>
                <a:latin typeface="Arial" panose="020B0604020202020204" pitchFamily="34" charset="0"/>
              </a:rPr>
              <a:pPr fontAlgn="base">
                <a:spcBef>
                  <a:spcPct val="0"/>
                </a:spcBef>
                <a:spcAft>
                  <a:spcPct val="0"/>
                </a:spcAft>
              </a:pPr>
              <a:t>11</a:t>
            </a:fld>
            <a:endParaRPr lang="en-US" altLang="en-US" dirty="0">
              <a:solidFill>
                <a:schemeClr val="bg1"/>
              </a:solidFill>
              <a:latin typeface="Arial" panose="020B0604020202020204" pitchFamily="34"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89" name="Graphic 7">
            <a:extLst>
              <a:ext uri="{FF2B5EF4-FFF2-40B4-BE49-F238E27FC236}">
                <a16:creationId xmlns:a16="http://schemas.microsoft.com/office/drawing/2014/main" id="{9802AA04-7D32-504E-B87C-B488EA3735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3425"/>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1" name="Footer Placeholder 2">
            <a:extLst>
              <a:ext uri="{FF2B5EF4-FFF2-40B4-BE49-F238E27FC236}">
                <a16:creationId xmlns:a16="http://schemas.microsoft.com/office/drawing/2014/main" id="{E77F5CCB-B3D2-3641-8A80-00F1CE01E43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40292" name="Slide Number Placeholder 3">
            <a:extLst>
              <a:ext uri="{FF2B5EF4-FFF2-40B4-BE49-F238E27FC236}">
                <a16:creationId xmlns:a16="http://schemas.microsoft.com/office/drawing/2014/main" id="{33655141-2334-6B4A-83B0-C7871AC78A82}"/>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8B13574-5EC7-B346-BCAA-658EB4475084}" type="slidenum">
              <a:rPr lang="en-US" altLang="en-US" smtClean="0">
                <a:solidFill>
                  <a:schemeClr val="bg1"/>
                </a:solidFill>
                <a:latin typeface="Arial" panose="020B0604020202020204" pitchFamily="34" charset="0"/>
              </a:rPr>
              <a:pPr fontAlgn="base">
                <a:spcBef>
                  <a:spcPct val="0"/>
                </a:spcBef>
                <a:spcAft>
                  <a:spcPct val="0"/>
                </a:spcAft>
              </a:pPr>
              <a:t>110</a:t>
            </a:fld>
            <a:endParaRPr lang="en-US" altLang="en-US" dirty="0">
              <a:solidFill>
                <a:schemeClr val="bg1"/>
              </a:solidFill>
              <a:latin typeface="Arial" panose="020B0604020202020204" pitchFamily="34" charset="0"/>
            </a:endParaRPr>
          </a:p>
        </p:txBody>
      </p:sp>
      <p:sp>
        <p:nvSpPr>
          <p:cNvPr id="140290" name="Title 1">
            <a:extLst>
              <a:ext uri="{FF2B5EF4-FFF2-40B4-BE49-F238E27FC236}">
                <a16:creationId xmlns:a16="http://schemas.microsoft.com/office/drawing/2014/main" id="{40821F64-F7AA-4E4D-9BD6-1519D487C238}"/>
              </a:ext>
            </a:extLst>
          </p:cNvPr>
          <p:cNvSpPr>
            <a:spLocks noGrp="1" noChangeArrowheads="1"/>
          </p:cNvSpPr>
          <p:nvPr>
            <p:ph type="ctrTitle"/>
          </p:nvPr>
        </p:nvSpPr>
        <p:spPr/>
        <p:txBody>
          <a:bodyPr/>
          <a:lstStyle/>
          <a:p>
            <a:pPr eaLnBrk="1" hangingPunct="1"/>
            <a:r>
              <a:rPr lang="en-US" altLang="en-US" dirty="0"/>
              <a:t>Media Services</a:t>
            </a:r>
          </a:p>
        </p:txBody>
      </p:sp>
      <p:sp>
        <p:nvSpPr>
          <p:cNvPr id="140293" name="Title 3">
            <a:extLst>
              <a:ext uri="{FF2B5EF4-FFF2-40B4-BE49-F238E27FC236}">
                <a16:creationId xmlns:a16="http://schemas.microsoft.com/office/drawing/2014/main" id="{49685544-E1B7-7941-8E81-DE5AA54532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3" name="Graphic 23">
            <a:extLst>
              <a:ext uri="{FF2B5EF4-FFF2-40B4-BE49-F238E27FC236}">
                <a16:creationId xmlns:a16="http://schemas.microsoft.com/office/drawing/2014/main" id="{0C8C3D20-93D9-054F-BB0D-97D91BBA7E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4" name="Graphic 21">
            <a:extLst>
              <a:ext uri="{FF2B5EF4-FFF2-40B4-BE49-F238E27FC236}">
                <a16:creationId xmlns:a16="http://schemas.microsoft.com/office/drawing/2014/main" id="{2824D17D-D9BF-7440-962D-3D09F2334E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5" name="Graphic 19">
            <a:extLst>
              <a:ext uri="{FF2B5EF4-FFF2-40B4-BE49-F238E27FC236}">
                <a16:creationId xmlns:a16="http://schemas.microsoft.com/office/drawing/2014/main" id="{CE6A8F39-EE7D-FF4F-86A8-D5CB3D0203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6" name="Graphic 17">
            <a:extLst>
              <a:ext uri="{FF2B5EF4-FFF2-40B4-BE49-F238E27FC236}">
                <a16:creationId xmlns:a16="http://schemas.microsoft.com/office/drawing/2014/main" id="{D20E7713-424F-C04F-AAD3-D8D786B494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18" name="Footer Placeholder 2">
            <a:extLst>
              <a:ext uri="{FF2B5EF4-FFF2-40B4-BE49-F238E27FC236}">
                <a16:creationId xmlns:a16="http://schemas.microsoft.com/office/drawing/2014/main" id="{E8C14309-54DF-2F45-8284-8B4768C3064A}"/>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41319" name="Slide Number Placeholder 3">
            <a:extLst>
              <a:ext uri="{FF2B5EF4-FFF2-40B4-BE49-F238E27FC236}">
                <a16:creationId xmlns:a16="http://schemas.microsoft.com/office/drawing/2014/main" id="{F1BD8426-E531-A143-8D8E-EFDDBE9271B7}"/>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02895CA-EFE8-624B-87A7-B70D5116702D}" type="slidenum">
              <a:rPr lang="en-US" altLang="en-US" smtClean="0">
                <a:solidFill>
                  <a:schemeClr val="bg1"/>
                </a:solidFill>
                <a:latin typeface="Arial" panose="020B0604020202020204" pitchFamily="34" charset="0"/>
              </a:rPr>
              <a:pPr fontAlgn="base">
                <a:spcBef>
                  <a:spcPct val="0"/>
                </a:spcBef>
                <a:spcAft>
                  <a:spcPct val="0"/>
                </a:spcAft>
              </a:pPr>
              <a:t>111</a:t>
            </a:fld>
            <a:endParaRPr lang="en-US" altLang="en-US" dirty="0">
              <a:solidFill>
                <a:schemeClr val="bg1"/>
              </a:solidFill>
              <a:latin typeface="Arial" panose="020B0604020202020204" pitchFamily="34" charset="0"/>
            </a:endParaRPr>
          </a:p>
        </p:txBody>
      </p:sp>
      <p:sp>
        <p:nvSpPr>
          <p:cNvPr id="141317" name="Title 1">
            <a:extLst>
              <a:ext uri="{FF2B5EF4-FFF2-40B4-BE49-F238E27FC236}">
                <a16:creationId xmlns:a16="http://schemas.microsoft.com/office/drawing/2014/main" id="{9FB35828-E20B-C04C-94C7-F852972B2AE7}"/>
              </a:ext>
            </a:extLst>
          </p:cNvPr>
          <p:cNvSpPr>
            <a:spLocks noGrp="1" noChangeArrowheads="1"/>
          </p:cNvSpPr>
          <p:nvPr>
            <p:ph type="title"/>
          </p:nvPr>
        </p:nvSpPr>
        <p:spPr/>
        <p:txBody>
          <a:bodyPr/>
          <a:lstStyle/>
          <a:p>
            <a:pPr eaLnBrk="1" hangingPunct="1"/>
            <a:r>
              <a:rPr lang="en-US" altLang="en-US" dirty="0"/>
              <a:t>Media Services</a:t>
            </a:r>
          </a:p>
        </p:txBody>
      </p:sp>
      <p:sp>
        <p:nvSpPr>
          <p:cNvPr id="141320" name="Text Placeholder 4">
            <a:extLst>
              <a:ext uri="{FF2B5EF4-FFF2-40B4-BE49-F238E27FC236}">
                <a16:creationId xmlns:a16="http://schemas.microsoft.com/office/drawing/2014/main" id="{86B0B5C0-D90E-1E4A-812B-E27B97C07EEE}"/>
              </a:ext>
            </a:extLst>
          </p:cNvPr>
          <p:cNvSpPr>
            <a:spLocks noGrp="1" noChangeArrowheads="1"/>
          </p:cNvSpPr>
          <p:nvPr>
            <p:ph type="body" sz="quarter" idx="10"/>
          </p:nvPr>
        </p:nvSpPr>
        <p:spPr/>
        <p:txBody>
          <a:bodyPr/>
          <a:lstStyle/>
          <a:p>
            <a:pPr eaLnBrk="1" hangingPunct="1"/>
            <a:r>
              <a:rPr lang="en-US" altLang="en-US" dirty="0"/>
              <a:t>1/4</a:t>
            </a:r>
          </a:p>
        </p:txBody>
      </p:sp>
      <p:sp>
        <p:nvSpPr>
          <p:cNvPr id="141321" name="TextBox 9">
            <a:extLst>
              <a:ext uri="{FF2B5EF4-FFF2-40B4-BE49-F238E27FC236}">
                <a16:creationId xmlns:a16="http://schemas.microsoft.com/office/drawing/2014/main" id="{D4762D2A-AEEC-F247-93CF-A2AE64C820D0}"/>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Transcoder</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1323" name="TextBox 11">
            <a:extLst>
              <a:ext uri="{FF2B5EF4-FFF2-40B4-BE49-F238E27FC236}">
                <a16:creationId xmlns:a16="http://schemas.microsoft.com/office/drawing/2014/main" id="{BC863FA6-0D8C-7F4A-8B4C-5C3CFDD54E86}"/>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Video Streams</a:t>
            </a:r>
          </a:p>
        </p:txBody>
      </p:sp>
      <p:sp>
        <p:nvSpPr>
          <p:cNvPr id="141324" name="TextBox 12">
            <a:extLst>
              <a:ext uri="{FF2B5EF4-FFF2-40B4-BE49-F238E27FC236}">
                <a16:creationId xmlns:a16="http://schemas.microsoft.com/office/drawing/2014/main" id="{DC30B63C-530A-A744-AB79-4D667C370DD1}"/>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MediaConnect</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1327" name="TextBox 15">
            <a:extLst>
              <a:ext uri="{FF2B5EF4-FFF2-40B4-BE49-F238E27FC236}">
                <a16:creationId xmlns:a16="http://schemas.microsoft.com/office/drawing/2014/main" id="{B3ED8729-86A1-DE49-AC27-B741C42C6509}"/>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MediaConvert</a:t>
            </a:r>
          </a:p>
        </p:txBody>
      </p:sp>
      <p:sp>
        <p:nvSpPr>
          <p:cNvPr id="17" name="TextBox 16">
            <a:extLst>
              <a:ext uri="{FF2B5EF4-FFF2-40B4-BE49-F238E27FC236}">
                <a16:creationId xmlns:a16="http://schemas.microsoft.com/office/drawing/2014/main" id="{35C1810F-4C77-AE48-85E6-C2BF62458FFF}"/>
              </a:ext>
            </a:extLst>
          </p:cNvPr>
          <p:cNvSpPr txBox="1">
            <a:spLocks noChangeArrowheads="1"/>
          </p:cNvSpPr>
          <p:nvPr/>
        </p:nvSpPr>
        <p:spPr bwMode="auto">
          <a:xfrm>
            <a:off x="7332872" y="3260725"/>
            <a:ext cx="116052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AWS Cloud Digital Interface</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8" name="Graphic 6">
            <a:extLst>
              <a:ext uri="{FF2B5EF4-FFF2-40B4-BE49-F238E27FC236}">
                <a16:creationId xmlns:a16="http://schemas.microsoft.com/office/drawing/2014/main" id="{D9B4FF17-58DE-3C4D-8637-E031939315D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681913"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7" name="Graphic 22">
            <a:extLst>
              <a:ext uri="{FF2B5EF4-FFF2-40B4-BE49-F238E27FC236}">
                <a16:creationId xmlns:a16="http://schemas.microsoft.com/office/drawing/2014/main" id="{1BEC1D43-456C-244B-A6DC-C53D351F6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38" name="Graphic 18">
            <a:extLst>
              <a:ext uri="{FF2B5EF4-FFF2-40B4-BE49-F238E27FC236}">
                <a16:creationId xmlns:a16="http://schemas.microsoft.com/office/drawing/2014/main" id="{84C4EA9E-4327-EC43-9DB0-8B7BF5A8F9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39" name="Graphic 8">
            <a:extLst>
              <a:ext uri="{FF2B5EF4-FFF2-40B4-BE49-F238E27FC236}">
                <a16:creationId xmlns:a16="http://schemas.microsoft.com/office/drawing/2014/main" id="{1991EC51-42A8-EF4A-9F31-2B0E38840E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Graphic 6">
            <a:extLst>
              <a:ext uri="{FF2B5EF4-FFF2-40B4-BE49-F238E27FC236}">
                <a16:creationId xmlns:a16="http://schemas.microsoft.com/office/drawing/2014/main" id="{A91968D4-533C-B54D-AF7C-C97AA262AC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0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2" name="Footer Placeholder 2">
            <a:extLst>
              <a:ext uri="{FF2B5EF4-FFF2-40B4-BE49-F238E27FC236}">
                <a16:creationId xmlns:a16="http://schemas.microsoft.com/office/drawing/2014/main" id="{4E585A96-9C34-844D-8CD0-EF046EEA60DA}"/>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42343" name="Slide Number Placeholder 3">
            <a:extLst>
              <a:ext uri="{FF2B5EF4-FFF2-40B4-BE49-F238E27FC236}">
                <a16:creationId xmlns:a16="http://schemas.microsoft.com/office/drawing/2014/main" id="{073C11C4-6F49-0C41-B688-9A7C07AF2D73}"/>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D805E18-CAA0-D24C-8153-F2DC8343928A}" type="slidenum">
              <a:rPr lang="en-US" altLang="en-US" smtClean="0">
                <a:solidFill>
                  <a:schemeClr val="bg1"/>
                </a:solidFill>
                <a:latin typeface="Arial" panose="020B0604020202020204" pitchFamily="34" charset="0"/>
              </a:rPr>
              <a:pPr fontAlgn="base">
                <a:spcBef>
                  <a:spcPct val="0"/>
                </a:spcBef>
                <a:spcAft>
                  <a:spcPct val="0"/>
                </a:spcAft>
              </a:pPr>
              <a:t>112</a:t>
            </a:fld>
            <a:endParaRPr lang="en-US" altLang="en-US" dirty="0">
              <a:solidFill>
                <a:schemeClr val="bg1"/>
              </a:solidFill>
              <a:latin typeface="Arial" panose="020B0604020202020204" pitchFamily="34" charset="0"/>
            </a:endParaRPr>
          </a:p>
        </p:txBody>
      </p:sp>
      <p:sp>
        <p:nvSpPr>
          <p:cNvPr id="142341" name="Title 1">
            <a:extLst>
              <a:ext uri="{FF2B5EF4-FFF2-40B4-BE49-F238E27FC236}">
                <a16:creationId xmlns:a16="http://schemas.microsoft.com/office/drawing/2014/main" id="{2FB92E7F-323F-544F-8857-6E0767DEFE3C}"/>
              </a:ext>
            </a:extLst>
          </p:cNvPr>
          <p:cNvSpPr>
            <a:spLocks noGrp="1" noChangeArrowheads="1"/>
          </p:cNvSpPr>
          <p:nvPr>
            <p:ph type="title"/>
          </p:nvPr>
        </p:nvSpPr>
        <p:spPr/>
        <p:txBody>
          <a:bodyPr/>
          <a:lstStyle/>
          <a:p>
            <a:pPr eaLnBrk="1" hangingPunct="1"/>
            <a:r>
              <a:rPr lang="en-US" altLang="en-US" dirty="0"/>
              <a:t>Media Services</a:t>
            </a:r>
          </a:p>
        </p:txBody>
      </p:sp>
      <p:sp>
        <p:nvSpPr>
          <p:cNvPr id="142344" name="Text Placeholder 4">
            <a:extLst>
              <a:ext uri="{FF2B5EF4-FFF2-40B4-BE49-F238E27FC236}">
                <a16:creationId xmlns:a16="http://schemas.microsoft.com/office/drawing/2014/main" id="{BBAB3CAF-253E-614D-9417-2DFBB6AFEB48}"/>
              </a:ext>
            </a:extLst>
          </p:cNvPr>
          <p:cNvSpPr>
            <a:spLocks noGrp="1" noChangeArrowheads="1"/>
          </p:cNvSpPr>
          <p:nvPr>
            <p:ph type="body" sz="quarter" idx="10"/>
          </p:nvPr>
        </p:nvSpPr>
        <p:spPr/>
        <p:txBody>
          <a:bodyPr/>
          <a:lstStyle/>
          <a:p>
            <a:pPr eaLnBrk="1" hangingPunct="1"/>
            <a:r>
              <a:rPr lang="en-US" altLang="en-US" dirty="0"/>
              <a:t>2/4</a:t>
            </a:r>
          </a:p>
        </p:txBody>
      </p:sp>
      <p:sp>
        <p:nvSpPr>
          <p:cNvPr id="142345" name="TextBox 9">
            <a:extLst>
              <a:ext uri="{FF2B5EF4-FFF2-40B4-BE49-F238E27FC236}">
                <a16:creationId xmlns:a16="http://schemas.microsoft.com/office/drawing/2014/main" id="{9D579E20-A475-F649-A29C-179464CBDAC0}"/>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MediaLive</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2347" name="TextBox 11">
            <a:extLst>
              <a:ext uri="{FF2B5EF4-FFF2-40B4-BE49-F238E27FC236}">
                <a16:creationId xmlns:a16="http://schemas.microsoft.com/office/drawing/2014/main" id="{F2C85490-4E2A-954F-9C9E-E92EC81B19A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MediaPackage</a:t>
            </a:r>
          </a:p>
        </p:txBody>
      </p:sp>
      <p:sp>
        <p:nvSpPr>
          <p:cNvPr id="142348" name="TextBox 12">
            <a:extLst>
              <a:ext uri="{FF2B5EF4-FFF2-40B4-BE49-F238E27FC236}">
                <a16:creationId xmlns:a16="http://schemas.microsoft.com/office/drawing/2014/main" id="{7DEBDC75-116F-3C4D-92CA-97D3274F8EA2}"/>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MediaStore</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2351" name="TextBox 15">
            <a:extLst>
              <a:ext uri="{FF2B5EF4-FFF2-40B4-BE49-F238E27FC236}">
                <a16:creationId xmlns:a16="http://schemas.microsoft.com/office/drawing/2014/main" id="{DA57E811-3C00-444D-909C-ACCE2AB1F84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MediaTailor</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1" name="Graphic 24">
            <a:extLst>
              <a:ext uri="{FF2B5EF4-FFF2-40B4-BE49-F238E27FC236}">
                <a16:creationId xmlns:a16="http://schemas.microsoft.com/office/drawing/2014/main" id="{A35229C1-2912-0B4B-A006-43F472314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2" name="Graphic 21">
            <a:extLst>
              <a:ext uri="{FF2B5EF4-FFF2-40B4-BE49-F238E27FC236}">
                <a16:creationId xmlns:a16="http://schemas.microsoft.com/office/drawing/2014/main" id="{6C89F355-DFF8-BC4E-9900-E50019701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3" name="Graphic 19">
            <a:extLst>
              <a:ext uri="{FF2B5EF4-FFF2-40B4-BE49-F238E27FC236}">
                <a16:creationId xmlns:a16="http://schemas.microsoft.com/office/drawing/2014/main" id="{9528AB17-3161-F848-8F2C-66FFE8ACB5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4" name="Graphic 7">
            <a:extLst>
              <a:ext uri="{FF2B5EF4-FFF2-40B4-BE49-F238E27FC236}">
                <a16:creationId xmlns:a16="http://schemas.microsoft.com/office/drawing/2014/main" id="{0CF41E55-D83F-B848-9CC0-787A01AAA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6" name="Footer Placeholder 2">
            <a:extLst>
              <a:ext uri="{FF2B5EF4-FFF2-40B4-BE49-F238E27FC236}">
                <a16:creationId xmlns:a16="http://schemas.microsoft.com/office/drawing/2014/main" id="{993F8EC1-9425-554F-8612-3A8428E876BA}"/>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43367" name="Slide Number Placeholder 3">
            <a:extLst>
              <a:ext uri="{FF2B5EF4-FFF2-40B4-BE49-F238E27FC236}">
                <a16:creationId xmlns:a16="http://schemas.microsoft.com/office/drawing/2014/main" id="{6464D8D2-5BFF-6341-9981-7E57DCB938E5}"/>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D707D75-48E2-2D48-A041-6671E510C10F}" type="slidenum">
              <a:rPr lang="en-US" altLang="en-US" smtClean="0">
                <a:solidFill>
                  <a:schemeClr val="bg1"/>
                </a:solidFill>
                <a:latin typeface="Arial" panose="020B0604020202020204" pitchFamily="34" charset="0"/>
              </a:rPr>
              <a:pPr fontAlgn="base">
                <a:spcBef>
                  <a:spcPct val="0"/>
                </a:spcBef>
                <a:spcAft>
                  <a:spcPct val="0"/>
                </a:spcAft>
              </a:pPr>
              <a:t>113</a:t>
            </a:fld>
            <a:endParaRPr lang="en-US" altLang="en-US" dirty="0">
              <a:solidFill>
                <a:schemeClr val="bg1"/>
              </a:solidFill>
              <a:latin typeface="Arial" panose="020B0604020202020204" pitchFamily="34" charset="0"/>
            </a:endParaRPr>
          </a:p>
        </p:txBody>
      </p:sp>
      <p:sp>
        <p:nvSpPr>
          <p:cNvPr id="143365" name="Title 1">
            <a:extLst>
              <a:ext uri="{FF2B5EF4-FFF2-40B4-BE49-F238E27FC236}">
                <a16:creationId xmlns:a16="http://schemas.microsoft.com/office/drawing/2014/main" id="{F0701702-809A-AA46-AB72-6292D89435DB}"/>
              </a:ext>
            </a:extLst>
          </p:cNvPr>
          <p:cNvSpPr>
            <a:spLocks noGrp="1" noChangeArrowheads="1"/>
          </p:cNvSpPr>
          <p:nvPr>
            <p:ph type="title"/>
          </p:nvPr>
        </p:nvSpPr>
        <p:spPr/>
        <p:txBody>
          <a:bodyPr/>
          <a:lstStyle/>
          <a:p>
            <a:pPr eaLnBrk="1" hangingPunct="1"/>
            <a:r>
              <a:rPr lang="en-US" altLang="en-US" dirty="0"/>
              <a:t>Media Services</a:t>
            </a:r>
          </a:p>
        </p:txBody>
      </p:sp>
      <p:sp>
        <p:nvSpPr>
          <p:cNvPr id="143368" name="Text Placeholder 4">
            <a:extLst>
              <a:ext uri="{FF2B5EF4-FFF2-40B4-BE49-F238E27FC236}">
                <a16:creationId xmlns:a16="http://schemas.microsoft.com/office/drawing/2014/main" id="{74C428FD-F36C-E041-BE09-4A75532E288B}"/>
              </a:ext>
            </a:extLst>
          </p:cNvPr>
          <p:cNvSpPr>
            <a:spLocks noGrp="1" noChangeArrowheads="1"/>
          </p:cNvSpPr>
          <p:nvPr>
            <p:ph type="body" sz="quarter" idx="10"/>
          </p:nvPr>
        </p:nvSpPr>
        <p:spPr/>
        <p:txBody>
          <a:bodyPr/>
          <a:lstStyle/>
          <a:p>
            <a:pPr eaLnBrk="1" hangingPunct="1"/>
            <a:r>
              <a:rPr lang="en-US" altLang="en-US" dirty="0"/>
              <a:t>3/4</a:t>
            </a:r>
          </a:p>
        </p:txBody>
      </p:sp>
      <p:sp>
        <p:nvSpPr>
          <p:cNvPr id="143369" name="TextBox 9">
            <a:extLst>
              <a:ext uri="{FF2B5EF4-FFF2-40B4-BE49-F238E27FC236}">
                <a16:creationId xmlns:a16="http://schemas.microsoft.com/office/drawing/2014/main" id="{F2EEB291-3C38-6645-8C42-D244A9E5386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Conductor</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3371" name="TextBox 11">
            <a:extLst>
              <a:ext uri="{FF2B5EF4-FFF2-40B4-BE49-F238E27FC236}">
                <a16:creationId xmlns:a16="http://schemas.microsoft.com/office/drawing/2014/main" id="{9FF63AE8-586C-4844-811D-093937D2788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Delta</a:t>
            </a:r>
          </a:p>
        </p:txBody>
      </p:sp>
      <p:sp>
        <p:nvSpPr>
          <p:cNvPr id="143372" name="TextBox 12">
            <a:extLst>
              <a:ext uri="{FF2B5EF4-FFF2-40B4-BE49-F238E27FC236}">
                <a16:creationId xmlns:a16="http://schemas.microsoft.com/office/drawing/2014/main" id="{0C025CD6-C852-184B-9F93-D29E78B1006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Live</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3375" name="TextBox 15">
            <a:extLst>
              <a:ext uri="{FF2B5EF4-FFF2-40B4-BE49-F238E27FC236}">
                <a16:creationId xmlns:a16="http://schemas.microsoft.com/office/drawing/2014/main" id="{DAC33C89-DB11-7A47-8A48-B0290AB8F0D0}"/>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Server</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8" name="Footer Placeholder 2">
            <a:extLst>
              <a:ext uri="{FF2B5EF4-FFF2-40B4-BE49-F238E27FC236}">
                <a16:creationId xmlns:a16="http://schemas.microsoft.com/office/drawing/2014/main" id="{BCDF2468-F9FC-6F4A-9817-18DDD6672F33}"/>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44389" name="Slide Number Placeholder 3">
            <a:extLst>
              <a:ext uri="{FF2B5EF4-FFF2-40B4-BE49-F238E27FC236}">
                <a16:creationId xmlns:a16="http://schemas.microsoft.com/office/drawing/2014/main" id="{615814EE-F96A-244E-9E31-F58AEB15AD0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01088F-06C3-4649-98A5-958BFECD6858}" type="slidenum">
              <a:rPr lang="en-US" altLang="en-US" smtClean="0">
                <a:solidFill>
                  <a:schemeClr val="bg1"/>
                </a:solidFill>
                <a:latin typeface="Arial" panose="020B0604020202020204" pitchFamily="34" charset="0"/>
              </a:rPr>
              <a:pPr fontAlgn="base">
                <a:spcBef>
                  <a:spcPct val="0"/>
                </a:spcBef>
                <a:spcAft>
                  <a:spcPct val="0"/>
                </a:spcAft>
              </a:pPr>
              <a:t>114</a:t>
            </a:fld>
            <a:endParaRPr lang="en-US" altLang="en-US" dirty="0">
              <a:solidFill>
                <a:schemeClr val="bg1"/>
              </a:solidFill>
              <a:latin typeface="Arial" panose="020B0604020202020204" pitchFamily="34" charset="0"/>
            </a:endParaRPr>
          </a:p>
        </p:txBody>
      </p:sp>
      <p:sp>
        <p:nvSpPr>
          <p:cNvPr id="144387" name="Title 1">
            <a:extLst>
              <a:ext uri="{FF2B5EF4-FFF2-40B4-BE49-F238E27FC236}">
                <a16:creationId xmlns:a16="http://schemas.microsoft.com/office/drawing/2014/main" id="{C4F98E81-9D6F-9047-B611-7E1E52B818A6}"/>
              </a:ext>
            </a:extLst>
          </p:cNvPr>
          <p:cNvSpPr>
            <a:spLocks noGrp="1" noChangeArrowheads="1"/>
          </p:cNvSpPr>
          <p:nvPr>
            <p:ph type="title"/>
          </p:nvPr>
        </p:nvSpPr>
        <p:spPr/>
        <p:txBody>
          <a:bodyPr/>
          <a:lstStyle/>
          <a:p>
            <a:pPr eaLnBrk="1" hangingPunct="1"/>
            <a:r>
              <a:rPr lang="en-US" altLang="en-US" dirty="0"/>
              <a:t>Media Services</a:t>
            </a:r>
          </a:p>
        </p:txBody>
      </p:sp>
      <p:sp>
        <p:nvSpPr>
          <p:cNvPr id="144390" name="Text Placeholder 4">
            <a:extLst>
              <a:ext uri="{FF2B5EF4-FFF2-40B4-BE49-F238E27FC236}">
                <a16:creationId xmlns:a16="http://schemas.microsoft.com/office/drawing/2014/main" id="{2BCF1A70-BAE8-B24D-91BD-F40C87AD324A}"/>
              </a:ext>
            </a:extLst>
          </p:cNvPr>
          <p:cNvSpPr>
            <a:spLocks noGrp="1" noChangeArrowheads="1"/>
          </p:cNvSpPr>
          <p:nvPr>
            <p:ph type="body" sz="quarter" idx="10"/>
          </p:nvPr>
        </p:nvSpPr>
        <p:spPr/>
        <p:txBody>
          <a:bodyPr/>
          <a:lstStyle/>
          <a:p>
            <a:pPr eaLnBrk="1" hangingPunct="1"/>
            <a:r>
              <a:rPr lang="en-US" altLang="en-US" dirty="0"/>
              <a:t>4/4</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7">
            <a:extLst>
              <a:ext uri="{FF2B5EF4-FFF2-40B4-BE49-F238E27FC236}">
                <a16:creationId xmlns:a16="http://schemas.microsoft.com/office/drawing/2014/main" id="{77C3CFF7-EE31-0547-8B73-E9304BAD73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9">
            <a:extLst>
              <a:ext uri="{FF2B5EF4-FFF2-40B4-BE49-F238E27FC236}">
                <a16:creationId xmlns:a16="http://schemas.microsoft.com/office/drawing/2014/main" id="{1EE364CA-F5FF-924B-97FF-12304A68142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Appliances &amp; Software</a:t>
            </a:r>
          </a:p>
        </p:txBody>
      </p:sp>
      <p:sp>
        <p:nvSpPr>
          <p:cNvPr id="25" name="TextBox 9">
            <a:extLst>
              <a:ext uri="{FF2B5EF4-FFF2-40B4-BE49-F238E27FC236}">
                <a16:creationId xmlns:a16="http://schemas.microsoft.com/office/drawing/2014/main" id="{1E2583A4-08C0-9745-9496-3CFECEA661A9}"/>
              </a:ext>
            </a:extLst>
          </p:cNvPr>
          <p:cNvSpPr txBox="1">
            <a:spLocks noChangeArrowheads="1"/>
          </p:cNvSpPr>
          <p:nvPr/>
        </p:nvSpPr>
        <p:spPr bwMode="auto">
          <a:xfrm>
            <a:off x="4508500"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Interactive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Video Service</a:t>
            </a:r>
          </a:p>
        </p:txBody>
      </p:sp>
      <p:sp>
        <p:nvSpPr>
          <p:cNvPr id="26" name="TextBox 11">
            <a:extLst>
              <a:ext uri="{FF2B5EF4-FFF2-40B4-BE49-F238E27FC236}">
                <a16:creationId xmlns:a16="http://schemas.microsoft.com/office/drawing/2014/main" id="{9BED284D-2590-CC40-BA55-826A42E466C0}"/>
              </a:ext>
            </a:extLst>
          </p:cNvPr>
          <p:cNvSpPr txBox="1">
            <a:spLocks noChangeArrowheads="1"/>
          </p:cNvSpPr>
          <p:nvPr/>
        </p:nvSpPr>
        <p:spPr bwMode="auto">
          <a:xfrm>
            <a:off x="677735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Link</a:t>
            </a:r>
          </a:p>
        </p:txBody>
      </p:sp>
      <p:pic>
        <p:nvPicPr>
          <p:cNvPr id="27" name="Graphic 19">
            <a:extLst>
              <a:ext uri="{FF2B5EF4-FFF2-40B4-BE49-F238E27FC236}">
                <a16:creationId xmlns:a16="http://schemas.microsoft.com/office/drawing/2014/main" id="{968AD128-7264-634F-9A6B-1096D5D5D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59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7">
            <a:extLst>
              <a:ext uri="{FF2B5EF4-FFF2-40B4-BE49-F238E27FC236}">
                <a16:creationId xmlns:a16="http://schemas.microsoft.com/office/drawing/2014/main" id="{84FFFDC8-D019-0D41-A195-0246AD9C25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24">
            <a:extLst>
              <a:ext uri="{FF2B5EF4-FFF2-40B4-BE49-F238E27FC236}">
                <a16:creationId xmlns:a16="http://schemas.microsoft.com/office/drawing/2014/main" id="{216CB605-0F1C-9A4B-818D-1919CCD889D8}"/>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5">
            <a:extLst>
              <a:ext uri="{FF2B5EF4-FFF2-40B4-BE49-F238E27FC236}">
                <a16:creationId xmlns:a16="http://schemas.microsoft.com/office/drawing/2014/main" id="{F7935084-3E17-144E-A834-077C7CCCA65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Nimble Studio</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09" name="Graphic 7">
            <a:extLst>
              <a:ext uri="{FF2B5EF4-FFF2-40B4-BE49-F238E27FC236}">
                <a16:creationId xmlns:a16="http://schemas.microsoft.com/office/drawing/2014/main" id="{7DEE0A94-5592-9343-B960-B96028263D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1" name="Footer Placeholder 2">
            <a:extLst>
              <a:ext uri="{FF2B5EF4-FFF2-40B4-BE49-F238E27FC236}">
                <a16:creationId xmlns:a16="http://schemas.microsoft.com/office/drawing/2014/main" id="{A7898489-8551-C845-92D0-EBD6890BCB65}"/>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45412" name="Slide Number Placeholder 3">
            <a:extLst>
              <a:ext uri="{FF2B5EF4-FFF2-40B4-BE49-F238E27FC236}">
                <a16:creationId xmlns:a16="http://schemas.microsoft.com/office/drawing/2014/main" id="{D9FD0B9A-D4D4-754B-80B6-F8935B444A71}"/>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F0FF461-7A44-764B-979D-CF02088913F8}" type="slidenum">
              <a:rPr lang="en-US" altLang="en-US" smtClean="0">
                <a:solidFill>
                  <a:schemeClr val="bg1"/>
                </a:solidFill>
                <a:latin typeface="Arial" panose="020B0604020202020204" pitchFamily="34" charset="0"/>
              </a:rPr>
              <a:pPr fontAlgn="base">
                <a:spcBef>
                  <a:spcPct val="0"/>
                </a:spcBef>
                <a:spcAft>
                  <a:spcPct val="0"/>
                </a:spcAft>
              </a:pPr>
              <a:t>115</a:t>
            </a:fld>
            <a:endParaRPr lang="en-US" altLang="en-US" dirty="0">
              <a:solidFill>
                <a:schemeClr val="bg1"/>
              </a:solidFill>
              <a:latin typeface="Arial" panose="020B0604020202020204" pitchFamily="34" charset="0"/>
            </a:endParaRPr>
          </a:p>
        </p:txBody>
      </p:sp>
      <p:sp>
        <p:nvSpPr>
          <p:cNvPr id="145410" name="Title 1">
            <a:extLst>
              <a:ext uri="{FF2B5EF4-FFF2-40B4-BE49-F238E27FC236}">
                <a16:creationId xmlns:a16="http://schemas.microsoft.com/office/drawing/2014/main" id="{4BFB45A7-3880-D64B-8AA3-FE7FA46E612F}"/>
              </a:ext>
            </a:extLst>
          </p:cNvPr>
          <p:cNvSpPr>
            <a:spLocks noGrp="1" noChangeArrowheads="1"/>
          </p:cNvSpPr>
          <p:nvPr>
            <p:ph type="ctrTitle"/>
          </p:nvPr>
        </p:nvSpPr>
        <p:spPr/>
        <p:txBody>
          <a:bodyPr/>
          <a:lstStyle/>
          <a:p>
            <a:pPr eaLnBrk="1" hangingPunct="1"/>
            <a:r>
              <a:rPr lang="en-US" altLang="en-US" dirty="0"/>
              <a:t>Migration &amp;</a:t>
            </a:r>
            <a:br>
              <a:rPr lang="en-US" altLang="en-US" dirty="0"/>
            </a:br>
            <a:r>
              <a:rPr lang="en-US" altLang="en-US" dirty="0"/>
              <a:t>Transfer</a:t>
            </a:r>
          </a:p>
        </p:txBody>
      </p:sp>
      <p:sp>
        <p:nvSpPr>
          <p:cNvPr id="145413" name="Title 3">
            <a:extLst>
              <a:ext uri="{FF2B5EF4-FFF2-40B4-BE49-F238E27FC236}">
                <a16:creationId xmlns:a16="http://schemas.microsoft.com/office/drawing/2014/main" id="{D8305323-3D54-6C47-A184-38F170AD75F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3" name="Graphic 23">
            <a:extLst>
              <a:ext uri="{FF2B5EF4-FFF2-40B4-BE49-F238E27FC236}">
                <a16:creationId xmlns:a16="http://schemas.microsoft.com/office/drawing/2014/main" id="{0E4D555B-6262-A648-AECD-7A410DD139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4" name="Graphic 21">
            <a:extLst>
              <a:ext uri="{FF2B5EF4-FFF2-40B4-BE49-F238E27FC236}">
                <a16:creationId xmlns:a16="http://schemas.microsoft.com/office/drawing/2014/main" id="{29EBF3FF-7F82-FD4A-89C8-1202691CC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6" name="Graphic 17">
            <a:extLst>
              <a:ext uri="{FF2B5EF4-FFF2-40B4-BE49-F238E27FC236}">
                <a16:creationId xmlns:a16="http://schemas.microsoft.com/office/drawing/2014/main" id="{BCCF0770-78A0-6044-AFC6-7548EDB32D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8" name="Footer Placeholder 2">
            <a:extLst>
              <a:ext uri="{FF2B5EF4-FFF2-40B4-BE49-F238E27FC236}">
                <a16:creationId xmlns:a16="http://schemas.microsoft.com/office/drawing/2014/main" id="{923E91AE-FD42-294C-AC0E-216ACE84E60B}"/>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46439" name="Slide Number Placeholder 3">
            <a:extLst>
              <a:ext uri="{FF2B5EF4-FFF2-40B4-BE49-F238E27FC236}">
                <a16:creationId xmlns:a16="http://schemas.microsoft.com/office/drawing/2014/main" id="{61F7C1FA-7039-4B40-B8BE-626EFF542A43}"/>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6C8F5F8-B234-3B4B-9F7F-39D6B3E3AEC7}" type="slidenum">
              <a:rPr lang="en-US" altLang="en-US" smtClean="0">
                <a:solidFill>
                  <a:schemeClr val="bg1"/>
                </a:solidFill>
                <a:latin typeface="Arial" panose="020B0604020202020204" pitchFamily="34" charset="0"/>
              </a:rPr>
              <a:pPr fontAlgn="base">
                <a:spcBef>
                  <a:spcPct val="0"/>
                </a:spcBef>
                <a:spcAft>
                  <a:spcPct val="0"/>
                </a:spcAft>
              </a:pPr>
              <a:t>116</a:t>
            </a:fld>
            <a:endParaRPr lang="en-US" altLang="en-US" dirty="0">
              <a:solidFill>
                <a:schemeClr val="bg1"/>
              </a:solidFill>
              <a:latin typeface="Arial" panose="020B0604020202020204" pitchFamily="34" charset="0"/>
            </a:endParaRPr>
          </a:p>
        </p:txBody>
      </p:sp>
      <p:sp>
        <p:nvSpPr>
          <p:cNvPr id="146437" name="Title 1">
            <a:extLst>
              <a:ext uri="{FF2B5EF4-FFF2-40B4-BE49-F238E27FC236}">
                <a16:creationId xmlns:a16="http://schemas.microsoft.com/office/drawing/2014/main" id="{BFDBB2CE-9752-2744-AF01-00F20AC118E2}"/>
              </a:ext>
            </a:extLst>
          </p:cNvPr>
          <p:cNvSpPr>
            <a:spLocks noGrp="1" noChangeArrowheads="1"/>
          </p:cNvSpPr>
          <p:nvPr>
            <p:ph type="title"/>
          </p:nvPr>
        </p:nvSpPr>
        <p:spPr/>
        <p:txBody>
          <a:bodyPr/>
          <a:lstStyle/>
          <a:p>
            <a:pPr eaLnBrk="1" hangingPunct="1"/>
            <a:r>
              <a:rPr lang="en-US" altLang="en-US" dirty="0"/>
              <a:t>Migration &amp; Transfer</a:t>
            </a:r>
          </a:p>
        </p:txBody>
      </p:sp>
      <p:sp>
        <p:nvSpPr>
          <p:cNvPr id="146440" name="Text Placeholder 4">
            <a:extLst>
              <a:ext uri="{FF2B5EF4-FFF2-40B4-BE49-F238E27FC236}">
                <a16:creationId xmlns:a16="http://schemas.microsoft.com/office/drawing/2014/main" id="{B331D0B5-90BB-FC4D-8B7C-1E957DA3CB52}"/>
              </a:ext>
            </a:extLst>
          </p:cNvPr>
          <p:cNvSpPr>
            <a:spLocks noGrp="1" noChangeArrowheads="1"/>
          </p:cNvSpPr>
          <p:nvPr>
            <p:ph type="body" sz="quarter" idx="10"/>
          </p:nvPr>
        </p:nvSpPr>
        <p:spPr/>
        <p:txBody>
          <a:bodyPr/>
          <a:lstStyle/>
          <a:p>
            <a:pPr eaLnBrk="1" hangingPunct="1"/>
            <a:r>
              <a:rPr lang="en-US" altLang="en-US" dirty="0"/>
              <a:t>1/2</a:t>
            </a:r>
          </a:p>
        </p:txBody>
      </p:sp>
      <p:sp>
        <p:nvSpPr>
          <p:cNvPr id="146441" name="TextBox 9">
            <a:extLst>
              <a:ext uri="{FF2B5EF4-FFF2-40B4-BE49-F238E27FC236}">
                <a16:creationId xmlns:a16="http://schemas.microsoft.com/office/drawing/2014/main" id="{E1021F1F-4083-BF40-A4A4-BB3335D1BA51}"/>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Discovery Service</a:t>
            </a:r>
          </a:p>
        </p:txBody>
      </p:sp>
      <p:cxnSp>
        <p:nvCxnSpPr>
          <p:cNvPr id="11" name="Straight Connector 10">
            <a:extLst>
              <a:ext uri="{FF2B5EF4-FFF2-40B4-BE49-F238E27FC236}">
                <a16:creationId xmlns:a16="http://schemas.microsoft.com/office/drawing/2014/main" id="{E4A782C5-AB70-D745-AA52-9480622907C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6444" name="TextBox 12">
            <a:extLst>
              <a:ext uri="{FF2B5EF4-FFF2-40B4-BE49-F238E27FC236}">
                <a16:creationId xmlns:a16="http://schemas.microsoft.com/office/drawing/2014/main" id="{0FDF1365-7056-D948-913F-18757388B2C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DataSync</a:t>
            </a:r>
          </a:p>
        </p:txBody>
      </p:sp>
      <p:cxnSp>
        <p:nvCxnSpPr>
          <p:cNvPr id="14" name="Straight Connector 13">
            <a:extLst>
              <a:ext uri="{FF2B5EF4-FFF2-40B4-BE49-F238E27FC236}">
                <a16:creationId xmlns:a16="http://schemas.microsoft.com/office/drawing/2014/main" id="{8DEFD04B-0294-9248-9D47-3E8CD54CEFC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15BA71-146D-9E4C-8C7C-16D08749892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6447" name="TextBox 15">
            <a:extLst>
              <a:ext uri="{FF2B5EF4-FFF2-40B4-BE49-F238E27FC236}">
                <a16:creationId xmlns:a16="http://schemas.microsoft.com/office/drawing/2014/main" id="{FD6339BB-EC3F-B14A-9AC9-57D170AA02A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Migration Hub</a:t>
            </a:r>
          </a:p>
        </p:txBody>
      </p:sp>
      <p:sp>
        <p:nvSpPr>
          <p:cNvPr id="146448" name="TextBox 16">
            <a:extLst>
              <a:ext uri="{FF2B5EF4-FFF2-40B4-BE49-F238E27FC236}">
                <a16:creationId xmlns:a16="http://schemas.microsoft.com/office/drawing/2014/main" id="{AFD66F9B-C66C-6145-B57E-FFAC16B5ABA9}"/>
              </a:ext>
            </a:extLst>
          </p:cNvPr>
          <p:cNvSpPr txBox="1">
            <a:spLocks noChangeArrowheads="1"/>
          </p:cNvSpPr>
          <p:nvPr/>
        </p:nvSpPr>
        <p:spPr bwMode="auto">
          <a:xfrm>
            <a:off x="7332872" y="3260725"/>
            <a:ext cx="11605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Agent</a:t>
            </a:r>
          </a:p>
        </p:txBody>
      </p:sp>
      <p:pic>
        <p:nvPicPr>
          <p:cNvPr id="146449" name="Graphic 6">
            <a:extLst>
              <a:ext uri="{FF2B5EF4-FFF2-40B4-BE49-F238E27FC236}">
                <a16:creationId xmlns:a16="http://schemas.microsoft.com/office/drawing/2014/main" id="{742A9780-8848-4941-ACC7-D798B0D64D84}"/>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681913"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8">
            <a:extLst>
              <a:ext uri="{FF2B5EF4-FFF2-40B4-BE49-F238E27FC236}">
                <a16:creationId xmlns:a16="http://schemas.microsoft.com/office/drawing/2014/main" id="{AB0D91F9-474C-984C-86AF-225EADE14B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1">
            <a:extLst>
              <a:ext uri="{FF2B5EF4-FFF2-40B4-BE49-F238E27FC236}">
                <a16:creationId xmlns:a16="http://schemas.microsoft.com/office/drawing/2014/main" id="{8CDA57C9-CCA8-4D47-AFA3-504E4CAAC73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Transfer Family</a:t>
            </a:r>
          </a:p>
        </p:txBody>
      </p:sp>
      <p:sp>
        <p:nvSpPr>
          <p:cNvPr id="21" name="TextBox 15">
            <a:extLst>
              <a:ext uri="{FF2B5EF4-FFF2-40B4-BE49-F238E27FC236}">
                <a16:creationId xmlns:a16="http://schemas.microsoft.com/office/drawing/2014/main" id="{3B9DA951-0828-AC49-A497-D326060A272D}"/>
              </a:ext>
            </a:extLst>
          </p:cNvPr>
          <p:cNvSpPr txBox="1">
            <a:spLocks noChangeArrowheads="1"/>
          </p:cNvSpPr>
          <p:nvPr/>
        </p:nvSpPr>
        <p:spPr bwMode="auto">
          <a:xfrm>
            <a:off x="5109271" y="3298825"/>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FTPS</a:t>
            </a:r>
          </a:p>
        </p:txBody>
      </p:sp>
      <p:sp>
        <p:nvSpPr>
          <p:cNvPr id="22" name="TextBox 16">
            <a:extLst>
              <a:ext uri="{FF2B5EF4-FFF2-40B4-BE49-F238E27FC236}">
                <a16:creationId xmlns:a16="http://schemas.microsoft.com/office/drawing/2014/main" id="{1A796993-7969-8743-9185-8638733B1102}"/>
              </a:ext>
            </a:extLst>
          </p:cNvPr>
          <p:cNvSpPr txBox="1">
            <a:spLocks noChangeArrowheads="1"/>
          </p:cNvSpPr>
          <p:nvPr/>
        </p:nvSpPr>
        <p:spPr bwMode="auto">
          <a:xfrm>
            <a:off x="5109271" y="4411663"/>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SFTP</a:t>
            </a:r>
          </a:p>
        </p:txBody>
      </p:sp>
      <p:sp>
        <p:nvSpPr>
          <p:cNvPr id="23" name="TextBox 17">
            <a:extLst>
              <a:ext uri="{FF2B5EF4-FFF2-40B4-BE49-F238E27FC236}">
                <a16:creationId xmlns:a16="http://schemas.microsoft.com/office/drawing/2014/main" id="{D57DEC5D-6120-8B43-AE0C-2A77B1BD9AE8}"/>
              </a:ext>
            </a:extLst>
          </p:cNvPr>
          <p:cNvSpPr txBox="1">
            <a:spLocks noChangeArrowheads="1"/>
          </p:cNvSpPr>
          <p:nvPr/>
        </p:nvSpPr>
        <p:spPr bwMode="auto">
          <a:xfrm>
            <a:off x="5109271" y="5454650"/>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FTP</a:t>
            </a:r>
          </a:p>
        </p:txBody>
      </p:sp>
      <p:pic>
        <p:nvPicPr>
          <p:cNvPr id="24" name="Graphic 7">
            <a:extLst>
              <a:ext uri="{FF2B5EF4-FFF2-40B4-BE49-F238E27FC236}">
                <a16:creationId xmlns:a16="http://schemas.microsoft.com/office/drawing/2014/main" id="{B0747FD8-D7BD-DB45-B9C8-29AC0CA2509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426075" y="2797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20">
            <a:extLst>
              <a:ext uri="{FF2B5EF4-FFF2-40B4-BE49-F238E27FC236}">
                <a16:creationId xmlns:a16="http://schemas.microsoft.com/office/drawing/2014/main" id="{029E6802-6820-F749-A21B-CD94A6D2F5D4}"/>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435600" y="49752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22">
            <a:extLst>
              <a:ext uri="{FF2B5EF4-FFF2-40B4-BE49-F238E27FC236}">
                <a16:creationId xmlns:a16="http://schemas.microsoft.com/office/drawing/2014/main" id="{4453C4EE-F4C4-094D-9650-613868304CAC}"/>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5435600" y="3921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9" name="Graphic 6">
            <a:extLst>
              <a:ext uri="{FF2B5EF4-FFF2-40B4-BE49-F238E27FC236}">
                <a16:creationId xmlns:a16="http://schemas.microsoft.com/office/drawing/2014/main" id="{C4A12D58-D14A-F849-A2F5-28C8A46B0C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461" name="Footer Placeholder 2">
            <a:extLst>
              <a:ext uri="{FF2B5EF4-FFF2-40B4-BE49-F238E27FC236}">
                <a16:creationId xmlns:a16="http://schemas.microsoft.com/office/drawing/2014/main" id="{AEA53320-B222-6547-8CC5-ABF01CAA75EA}"/>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47462" name="Slide Number Placeholder 3">
            <a:extLst>
              <a:ext uri="{FF2B5EF4-FFF2-40B4-BE49-F238E27FC236}">
                <a16:creationId xmlns:a16="http://schemas.microsoft.com/office/drawing/2014/main" id="{84D705BE-3124-F246-ABF1-53A8419F4E6E}"/>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0AABD58-6624-3E4A-B134-E8F4C7E5FBCF}" type="slidenum">
              <a:rPr lang="en-US" altLang="en-US" smtClean="0">
                <a:solidFill>
                  <a:schemeClr val="bg1"/>
                </a:solidFill>
                <a:latin typeface="Arial" panose="020B0604020202020204" pitchFamily="34" charset="0"/>
              </a:rPr>
              <a:pPr fontAlgn="base">
                <a:spcBef>
                  <a:spcPct val="0"/>
                </a:spcBef>
                <a:spcAft>
                  <a:spcPct val="0"/>
                </a:spcAft>
              </a:pPr>
              <a:t>117</a:t>
            </a:fld>
            <a:endParaRPr lang="en-US" altLang="en-US" dirty="0">
              <a:solidFill>
                <a:schemeClr val="bg1"/>
              </a:solidFill>
              <a:latin typeface="Arial" panose="020B0604020202020204" pitchFamily="34" charset="0"/>
            </a:endParaRPr>
          </a:p>
        </p:txBody>
      </p:sp>
      <p:sp>
        <p:nvSpPr>
          <p:cNvPr id="147460" name="Title 1">
            <a:extLst>
              <a:ext uri="{FF2B5EF4-FFF2-40B4-BE49-F238E27FC236}">
                <a16:creationId xmlns:a16="http://schemas.microsoft.com/office/drawing/2014/main" id="{EA2EC3DD-4102-D049-B54C-F458964DE9D7}"/>
              </a:ext>
            </a:extLst>
          </p:cNvPr>
          <p:cNvSpPr>
            <a:spLocks noGrp="1" noChangeArrowheads="1"/>
          </p:cNvSpPr>
          <p:nvPr>
            <p:ph type="title"/>
          </p:nvPr>
        </p:nvSpPr>
        <p:spPr/>
        <p:txBody>
          <a:bodyPr/>
          <a:lstStyle/>
          <a:p>
            <a:pPr eaLnBrk="1" hangingPunct="1"/>
            <a:r>
              <a:rPr lang="en-US" altLang="en-US" dirty="0"/>
              <a:t>Migration &amp; Transfer</a:t>
            </a:r>
          </a:p>
        </p:txBody>
      </p:sp>
      <p:sp>
        <p:nvSpPr>
          <p:cNvPr id="147463" name="Text Placeholder 4">
            <a:extLst>
              <a:ext uri="{FF2B5EF4-FFF2-40B4-BE49-F238E27FC236}">
                <a16:creationId xmlns:a16="http://schemas.microsoft.com/office/drawing/2014/main" id="{3F7017FD-A8D5-4F44-8A18-72E25F6300FD}"/>
              </a:ext>
            </a:extLst>
          </p:cNvPr>
          <p:cNvSpPr>
            <a:spLocks noGrp="1" noChangeArrowheads="1"/>
          </p:cNvSpPr>
          <p:nvPr>
            <p:ph type="body" sz="quarter" idx="10"/>
          </p:nvPr>
        </p:nvSpPr>
        <p:spPr/>
        <p:txBody>
          <a:bodyPr/>
          <a:lstStyle/>
          <a:p>
            <a:pPr eaLnBrk="1" hangingPunct="1"/>
            <a:r>
              <a:rPr lang="en-US" altLang="en-US" dirty="0"/>
              <a:t>2/2</a:t>
            </a:r>
          </a:p>
        </p:txBody>
      </p:sp>
      <p:sp>
        <p:nvSpPr>
          <p:cNvPr id="147464" name="TextBox 9">
            <a:extLst>
              <a:ext uri="{FF2B5EF4-FFF2-40B4-BE49-F238E27FC236}">
                <a16:creationId xmlns:a16="http://schemas.microsoft.com/office/drawing/2014/main" id="{A8C451E0-5011-3244-95C8-7C23E52B63B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Server Migration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 (AWS SMS)</a:t>
            </a:r>
          </a:p>
        </p:txBody>
      </p:sp>
      <p:cxnSp>
        <p:nvCxnSpPr>
          <p:cNvPr id="11" name="Straight Connector 10">
            <a:extLst>
              <a:ext uri="{FF2B5EF4-FFF2-40B4-BE49-F238E27FC236}">
                <a16:creationId xmlns:a16="http://schemas.microsoft.com/office/drawing/2014/main" id="{E4A782C5-AB70-D745-AA52-9480622907C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DEFD04B-0294-9248-9D47-3E8CD54CEFC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15BA71-146D-9E4C-8C7C-16D08749892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18">
            <a:extLst>
              <a:ext uri="{FF2B5EF4-FFF2-40B4-BE49-F238E27FC236}">
                <a16:creationId xmlns:a16="http://schemas.microsoft.com/office/drawing/2014/main" id="{8E9CA6B0-441B-FE48-90F8-525FA9362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97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2">
            <a:extLst>
              <a:ext uri="{FF2B5EF4-FFF2-40B4-BE49-F238E27FC236}">
                <a16:creationId xmlns:a16="http://schemas.microsoft.com/office/drawing/2014/main" id="{74B3F4D2-62BB-054F-A2C0-4675EAC4FDE6}"/>
              </a:ext>
            </a:extLst>
          </p:cNvPr>
          <p:cNvSpPr txBox="1">
            <a:spLocks noChangeArrowheads="1"/>
          </p:cNvSpPr>
          <p:nvPr/>
        </p:nvSpPr>
        <p:spPr bwMode="auto">
          <a:xfrm>
            <a:off x="4502001"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CloudEndure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Migration</a:t>
            </a:r>
          </a:p>
        </p:txBody>
      </p:sp>
      <p:pic>
        <p:nvPicPr>
          <p:cNvPr id="26" name="Graphic 23">
            <a:extLst>
              <a:ext uri="{FF2B5EF4-FFF2-40B4-BE49-F238E27FC236}">
                <a16:creationId xmlns:a16="http://schemas.microsoft.com/office/drawing/2014/main" id="{985D79AA-47C0-E145-BEB1-C1BA8A93664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253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5">
            <a:extLst>
              <a:ext uri="{FF2B5EF4-FFF2-40B4-BE49-F238E27FC236}">
                <a16:creationId xmlns:a16="http://schemas.microsoft.com/office/drawing/2014/main" id="{4BFA5944-43CC-D648-9BC0-9C52E003DF85}"/>
              </a:ext>
            </a:extLst>
          </p:cNvPr>
          <p:cNvSpPr txBox="1">
            <a:spLocks noChangeArrowheads="1"/>
          </p:cNvSpPr>
          <p:nvPr/>
        </p:nvSpPr>
        <p:spPr bwMode="auto">
          <a:xfrm>
            <a:off x="6818163"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Migration Evaluator</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3" name="Graphic 7">
            <a:extLst>
              <a:ext uri="{FF2B5EF4-FFF2-40B4-BE49-F238E27FC236}">
                <a16:creationId xmlns:a16="http://schemas.microsoft.com/office/drawing/2014/main" id="{A47EE096-E0FE-D346-A16E-3EC18A3CA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5" name="Footer Placeholder 2">
            <a:extLst>
              <a:ext uri="{FF2B5EF4-FFF2-40B4-BE49-F238E27FC236}">
                <a16:creationId xmlns:a16="http://schemas.microsoft.com/office/drawing/2014/main" id="{86370ED3-E4F9-A04C-960B-7833C563F3EB}"/>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51556" name="Slide Number Placeholder 3">
            <a:extLst>
              <a:ext uri="{FF2B5EF4-FFF2-40B4-BE49-F238E27FC236}">
                <a16:creationId xmlns:a16="http://schemas.microsoft.com/office/drawing/2014/main" id="{6FDDE147-A8CD-634C-B296-227685E45583}"/>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32A236A-CD25-1947-964A-046E58ACE7A6}" type="slidenum">
              <a:rPr lang="en-US" altLang="en-US" smtClean="0">
                <a:solidFill>
                  <a:schemeClr val="bg1"/>
                </a:solidFill>
                <a:latin typeface="Arial" panose="020B0604020202020204" pitchFamily="34" charset="0"/>
              </a:rPr>
              <a:pPr fontAlgn="base">
                <a:spcBef>
                  <a:spcPct val="0"/>
                </a:spcBef>
                <a:spcAft>
                  <a:spcPct val="0"/>
                </a:spcAft>
              </a:pPr>
              <a:t>118</a:t>
            </a:fld>
            <a:endParaRPr lang="en-US" altLang="en-US" dirty="0">
              <a:solidFill>
                <a:schemeClr val="bg1"/>
              </a:solidFill>
              <a:latin typeface="Arial" panose="020B0604020202020204" pitchFamily="34" charset="0"/>
            </a:endParaRPr>
          </a:p>
        </p:txBody>
      </p:sp>
      <p:sp>
        <p:nvSpPr>
          <p:cNvPr id="151554" name="Title 1">
            <a:extLst>
              <a:ext uri="{FF2B5EF4-FFF2-40B4-BE49-F238E27FC236}">
                <a16:creationId xmlns:a16="http://schemas.microsoft.com/office/drawing/2014/main" id="{38A5FF6A-8DA3-FD4B-8AD5-3E72213D1A3E}"/>
              </a:ext>
            </a:extLst>
          </p:cNvPr>
          <p:cNvSpPr>
            <a:spLocks noGrp="1" noChangeArrowheads="1"/>
          </p:cNvSpPr>
          <p:nvPr>
            <p:ph type="ctrTitle"/>
          </p:nvPr>
        </p:nvSpPr>
        <p:spPr/>
        <p:txBody>
          <a:bodyPr/>
          <a:lstStyle/>
          <a:p>
            <a:pPr eaLnBrk="1" hangingPunct="1"/>
            <a:r>
              <a:rPr lang="en-US" altLang="en-US" dirty="0"/>
              <a:t>Networking &amp;</a:t>
            </a:r>
            <a:br>
              <a:rPr lang="en-US" altLang="en-US" dirty="0"/>
            </a:br>
            <a:r>
              <a:rPr lang="en-US" altLang="en-US" dirty="0"/>
              <a:t>Content Delivery</a:t>
            </a:r>
          </a:p>
        </p:txBody>
      </p:sp>
      <p:sp>
        <p:nvSpPr>
          <p:cNvPr id="151557" name="Title 3">
            <a:extLst>
              <a:ext uri="{FF2B5EF4-FFF2-40B4-BE49-F238E27FC236}">
                <a16:creationId xmlns:a16="http://schemas.microsoft.com/office/drawing/2014/main" id="{A2F9FACB-AF36-E749-98B2-BD31B26AC819}"/>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7" name="Graphic 23">
            <a:extLst>
              <a:ext uri="{FF2B5EF4-FFF2-40B4-BE49-F238E27FC236}">
                <a16:creationId xmlns:a16="http://schemas.microsoft.com/office/drawing/2014/main" id="{655772A5-09D3-EB44-967C-8BB72CDD5D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78" name="Graphic 21">
            <a:extLst>
              <a:ext uri="{FF2B5EF4-FFF2-40B4-BE49-F238E27FC236}">
                <a16:creationId xmlns:a16="http://schemas.microsoft.com/office/drawing/2014/main" id="{2274BF0C-7782-4E49-BA18-B61AFF72E6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79" name="Graphic 19">
            <a:extLst>
              <a:ext uri="{FF2B5EF4-FFF2-40B4-BE49-F238E27FC236}">
                <a16:creationId xmlns:a16="http://schemas.microsoft.com/office/drawing/2014/main" id="{3D31A7E6-E28F-CB4B-987D-DBFDBFD50F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582" name="Footer Placeholder 2">
            <a:extLst>
              <a:ext uri="{FF2B5EF4-FFF2-40B4-BE49-F238E27FC236}">
                <a16:creationId xmlns:a16="http://schemas.microsoft.com/office/drawing/2014/main" id="{E2B44FA5-C614-124B-9FFE-DFDC83679A7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52583" name="Slide Number Placeholder 3">
            <a:extLst>
              <a:ext uri="{FF2B5EF4-FFF2-40B4-BE49-F238E27FC236}">
                <a16:creationId xmlns:a16="http://schemas.microsoft.com/office/drawing/2014/main" id="{C535A361-AC07-8149-8ED4-206785389BD8}"/>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6F243F-8C4B-2B4E-9A75-757F2191F81D}" type="slidenum">
              <a:rPr lang="en-US" altLang="en-US" smtClean="0">
                <a:solidFill>
                  <a:schemeClr val="bg1"/>
                </a:solidFill>
                <a:latin typeface="Arial" panose="020B0604020202020204" pitchFamily="34" charset="0"/>
              </a:rPr>
              <a:pPr fontAlgn="base">
                <a:spcBef>
                  <a:spcPct val="0"/>
                </a:spcBef>
                <a:spcAft>
                  <a:spcPct val="0"/>
                </a:spcAft>
              </a:pPr>
              <a:t>119</a:t>
            </a:fld>
            <a:endParaRPr lang="en-US" altLang="en-US" dirty="0">
              <a:solidFill>
                <a:schemeClr val="bg1"/>
              </a:solidFill>
              <a:latin typeface="Arial" panose="020B0604020202020204" pitchFamily="34" charset="0"/>
            </a:endParaRPr>
          </a:p>
        </p:txBody>
      </p:sp>
      <p:sp>
        <p:nvSpPr>
          <p:cNvPr id="152581" name="Title 1">
            <a:extLst>
              <a:ext uri="{FF2B5EF4-FFF2-40B4-BE49-F238E27FC236}">
                <a16:creationId xmlns:a16="http://schemas.microsoft.com/office/drawing/2014/main" id="{67D455B7-C9D2-1041-A9B8-35EBF11B5B2A}"/>
              </a:ext>
            </a:extLst>
          </p:cNvPr>
          <p:cNvSpPr>
            <a:spLocks noGrp="1" noChangeArrowheads="1"/>
          </p:cNvSpPr>
          <p:nvPr>
            <p:ph type="title"/>
          </p:nvPr>
        </p:nvSpPr>
        <p:spPr/>
        <p:txBody>
          <a:bodyPr/>
          <a:lstStyle/>
          <a:p>
            <a:pPr eaLnBrk="1" hangingPunct="1"/>
            <a:r>
              <a:rPr lang="en-US" altLang="en-US" dirty="0"/>
              <a:t>Networking &amp; Content Delivery</a:t>
            </a:r>
          </a:p>
        </p:txBody>
      </p:sp>
      <p:sp>
        <p:nvSpPr>
          <p:cNvPr id="152584" name="Text Placeholder 4">
            <a:extLst>
              <a:ext uri="{FF2B5EF4-FFF2-40B4-BE49-F238E27FC236}">
                <a16:creationId xmlns:a16="http://schemas.microsoft.com/office/drawing/2014/main" id="{251508E8-7676-BB4B-A3CB-D12E12DB0C46}"/>
              </a:ext>
            </a:extLst>
          </p:cNvPr>
          <p:cNvSpPr>
            <a:spLocks noGrp="1" noChangeArrowheads="1"/>
          </p:cNvSpPr>
          <p:nvPr>
            <p:ph type="body" sz="quarter" idx="10"/>
          </p:nvPr>
        </p:nvSpPr>
        <p:spPr/>
        <p:txBody>
          <a:bodyPr/>
          <a:lstStyle/>
          <a:p>
            <a:pPr eaLnBrk="1" hangingPunct="1"/>
            <a:r>
              <a:rPr lang="en-US" altLang="en-US" dirty="0"/>
              <a:t>1/4</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2587" name="TextBox 11">
            <a:extLst>
              <a:ext uri="{FF2B5EF4-FFF2-40B4-BE49-F238E27FC236}">
                <a16:creationId xmlns:a16="http://schemas.microsoft.com/office/drawing/2014/main" id="{2C8EDBA0-A1A3-C44F-A7D1-E699A9A21EE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CloudFront</a:t>
            </a:r>
          </a:p>
        </p:txBody>
      </p:sp>
      <p:sp>
        <p:nvSpPr>
          <p:cNvPr id="152588" name="TextBox 12">
            <a:extLst>
              <a:ext uri="{FF2B5EF4-FFF2-40B4-BE49-F238E27FC236}">
                <a16:creationId xmlns:a16="http://schemas.microsoft.com/office/drawing/2014/main" id="{CCB91AC5-C76C-F545-8ADD-956FB2612C1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Route 53</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787F355-9E00-5048-9748-5F868EBBE90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2591" name="TextBox 15">
            <a:extLst>
              <a:ext uri="{FF2B5EF4-FFF2-40B4-BE49-F238E27FC236}">
                <a16:creationId xmlns:a16="http://schemas.microsoft.com/office/drawing/2014/main" id="{466053EF-A5B9-094A-957B-89443FF8BB5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PrivateLink</a:t>
            </a:r>
          </a:p>
        </p:txBody>
      </p:sp>
      <p:sp>
        <p:nvSpPr>
          <p:cNvPr id="152593" name="TextBox 18">
            <a:extLst>
              <a:ext uri="{FF2B5EF4-FFF2-40B4-BE49-F238E27FC236}">
                <a16:creationId xmlns:a16="http://schemas.microsoft.com/office/drawing/2014/main" id="{C76DC93B-44E8-AA4F-88D7-B9121FE714B6}"/>
              </a:ext>
            </a:extLst>
          </p:cNvPr>
          <p:cNvSpPr txBox="1">
            <a:spLocks noChangeArrowheads="1"/>
          </p:cNvSpPr>
          <p:nvPr/>
        </p:nvSpPr>
        <p:spPr bwMode="auto">
          <a:xfrm>
            <a:off x="4489451" y="3260725"/>
            <a:ext cx="11465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Download distribution</a:t>
            </a:r>
          </a:p>
        </p:txBody>
      </p:sp>
      <p:sp>
        <p:nvSpPr>
          <p:cNvPr id="152594" name="TextBox 22">
            <a:extLst>
              <a:ext uri="{FF2B5EF4-FFF2-40B4-BE49-F238E27FC236}">
                <a16:creationId xmlns:a16="http://schemas.microsoft.com/office/drawing/2014/main" id="{74C977D5-F2EF-D642-A8A1-06C47757D235}"/>
              </a:ext>
            </a:extLst>
          </p:cNvPr>
          <p:cNvSpPr txBox="1">
            <a:spLocks noChangeArrowheads="1"/>
          </p:cNvSpPr>
          <p:nvPr/>
        </p:nvSpPr>
        <p:spPr bwMode="auto">
          <a:xfrm>
            <a:off x="5620935" y="3263293"/>
            <a:ext cx="1146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Edge location</a:t>
            </a:r>
          </a:p>
        </p:txBody>
      </p:sp>
      <p:sp>
        <p:nvSpPr>
          <p:cNvPr id="152596" name="TextBox 25">
            <a:extLst>
              <a:ext uri="{FF2B5EF4-FFF2-40B4-BE49-F238E27FC236}">
                <a16:creationId xmlns:a16="http://schemas.microsoft.com/office/drawing/2014/main" id="{3AC4B334-06D4-D145-9596-637CD8EF5418}"/>
              </a:ext>
            </a:extLst>
          </p:cNvPr>
          <p:cNvSpPr txBox="1">
            <a:spLocks noChangeArrowheads="1"/>
          </p:cNvSpPr>
          <p:nvPr/>
        </p:nvSpPr>
        <p:spPr bwMode="auto">
          <a:xfrm>
            <a:off x="6760359" y="32607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Hosted zone</a:t>
            </a:r>
          </a:p>
        </p:txBody>
      </p:sp>
      <p:sp>
        <p:nvSpPr>
          <p:cNvPr id="152597" name="TextBox 26">
            <a:extLst>
              <a:ext uri="{FF2B5EF4-FFF2-40B4-BE49-F238E27FC236}">
                <a16:creationId xmlns:a16="http://schemas.microsoft.com/office/drawing/2014/main" id="{211B3DEA-7489-554E-AE69-C9A29392B1BD}"/>
              </a:ext>
            </a:extLst>
          </p:cNvPr>
          <p:cNvSpPr txBox="1">
            <a:spLocks noChangeArrowheads="1"/>
          </p:cNvSpPr>
          <p:nvPr/>
        </p:nvSpPr>
        <p:spPr bwMode="auto">
          <a:xfrm>
            <a:off x="7775459" y="32607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Route table</a:t>
            </a:r>
          </a:p>
        </p:txBody>
      </p:sp>
      <p:pic>
        <p:nvPicPr>
          <p:cNvPr id="152599" name="Graphic 8">
            <a:extLst>
              <a:ext uri="{FF2B5EF4-FFF2-40B4-BE49-F238E27FC236}">
                <a16:creationId xmlns:a16="http://schemas.microsoft.com/office/drawing/2014/main" id="{AD7CD7AB-D6A0-B247-B953-65D2CB724F04}"/>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483414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600" name="Graphic 27">
            <a:extLst>
              <a:ext uri="{FF2B5EF4-FFF2-40B4-BE49-F238E27FC236}">
                <a16:creationId xmlns:a16="http://schemas.microsoft.com/office/drawing/2014/main" id="{18E0229D-E06F-8241-9A47-43C88D7ABD25}"/>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161016"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601" name="Graphic 29">
            <a:extLst>
              <a:ext uri="{FF2B5EF4-FFF2-40B4-BE49-F238E27FC236}">
                <a16:creationId xmlns:a16="http://schemas.microsoft.com/office/drawing/2014/main" id="{16A8EF85-8A6C-AB47-8C6F-308808C23A26}"/>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5965624"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602" name="Graphic 31">
            <a:extLst>
              <a:ext uri="{FF2B5EF4-FFF2-40B4-BE49-F238E27FC236}">
                <a16:creationId xmlns:a16="http://schemas.microsoft.com/office/drawing/2014/main" id="{4322AD7A-E7D7-724E-8445-9BE00877C15A}"/>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817452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8">
            <a:extLst>
              <a:ext uri="{FF2B5EF4-FFF2-40B4-BE49-F238E27FC236}">
                <a16:creationId xmlns:a16="http://schemas.microsoft.com/office/drawing/2014/main" id="{DC8EDA22-C074-6D46-B32C-EBEBCB3BB15A}"/>
              </a:ext>
            </a:extLst>
          </p:cNvPr>
          <p:cNvSpPr txBox="1">
            <a:spLocks noChangeArrowheads="1"/>
          </p:cNvSpPr>
          <p:nvPr/>
        </p:nvSpPr>
        <p:spPr bwMode="auto">
          <a:xfrm>
            <a:off x="4489451" y="4278120"/>
            <a:ext cx="11465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Streaming distribution</a:t>
            </a:r>
          </a:p>
        </p:txBody>
      </p:sp>
      <p:pic>
        <p:nvPicPr>
          <p:cNvPr id="31" name="Graphic 33">
            <a:extLst>
              <a:ext uri="{FF2B5EF4-FFF2-40B4-BE49-F238E27FC236}">
                <a16:creationId xmlns:a16="http://schemas.microsoft.com/office/drawing/2014/main" id="{5E5CD187-86CE-CF4A-B5A0-24727E0C7D8A}"/>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4829234" y="38193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8">
            <a:extLst>
              <a:ext uri="{FF2B5EF4-FFF2-40B4-BE49-F238E27FC236}">
                <a16:creationId xmlns:a16="http://schemas.microsoft.com/office/drawing/2014/main" id="{B2984E58-8011-8B4A-A17A-8D66AF898F56}"/>
              </a:ext>
            </a:extLst>
          </p:cNvPr>
          <p:cNvSpPr txBox="1">
            <a:spLocks noChangeArrowheads="1"/>
          </p:cNvSpPr>
          <p:nvPr/>
        </p:nvSpPr>
        <p:spPr bwMode="auto">
          <a:xfrm>
            <a:off x="5619982" y="4278120"/>
            <a:ext cx="1146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Functions</a:t>
            </a:r>
          </a:p>
        </p:txBody>
      </p:sp>
      <p:pic>
        <p:nvPicPr>
          <p:cNvPr id="36" name="Graphic 35">
            <a:extLst>
              <a:ext uri="{FF2B5EF4-FFF2-40B4-BE49-F238E27FC236}">
                <a16:creationId xmlns:a16="http://schemas.microsoft.com/office/drawing/2014/main" id="{9BCA0147-CB80-1047-ACA6-2AEE273582B4}"/>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5958178" y="3825138"/>
            <a:ext cx="457200" cy="457200"/>
          </a:xfrm>
          <a:prstGeom prst="rect">
            <a:avLst/>
          </a:prstGeom>
        </p:spPr>
      </p:pic>
      <p:pic>
        <p:nvPicPr>
          <p:cNvPr id="33" name="Graphic 7">
            <a:extLst>
              <a:ext uri="{FF2B5EF4-FFF2-40B4-BE49-F238E27FC236}">
                <a16:creationId xmlns:a16="http://schemas.microsoft.com/office/drawing/2014/main" id="{491CAB9B-5201-714E-AD61-5706FD20AE0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9">
            <a:extLst>
              <a:ext uri="{FF2B5EF4-FFF2-40B4-BE49-F238E27FC236}">
                <a16:creationId xmlns:a16="http://schemas.microsoft.com/office/drawing/2014/main" id="{73B4B597-35F4-BA4E-8570-205B8E21F973}"/>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Transit Gateway</a:t>
            </a:r>
          </a:p>
        </p:txBody>
      </p:sp>
      <p:sp>
        <p:nvSpPr>
          <p:cNvPr id="30" name="TextBox 26">
            <a:extLst>
              <a:ext uri="{FF2B5EF4-FFF2-40B4-BE49-F238E27FC236}">
                <a16:creationId xmlns:a16="http://schemas.microsoft.com/office/drawing/2014/main" id="{D3BF6FE9-134B-7246-83E1-A0DD303D9A72}"/>
              </a:ext>
            </a:extLst>
          </p:cNvPr>
          <p:cNvSpPr txBox="1">
            <a:spLocks noChangeArrowheads="1"/>
          </p:cNvSpPr>
          <p:nvPr/>
        </p:nvSpPr>
        <p:spPr bwMode="auto">
          <a:xfrm>
            <a:off x="7775459" y="4277408"/>
            <a:ext cx="127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Resolver DNS firewall</a:t>
            </a:r>
          </a:p>
        </p:txBody>
      </p:sp>
      <p:pic>
        <p:nvPicPr>
          <p:cNvPr id="35" name="Graphic 31">
            <a:extLst>
              <a:ext uri="{FF2B5EF4-FFF2-40B4-BE49-F238E27FC236}">
                <a16:creationId xmlns:a16="http://schemas.microsoft.com/office/drawing/2014/main" id="{BDC2DDB2-0300-9A4D-A9CA-6798CF69EF86}"/>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8174528" y="382020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26">
            <a:extLst>
              <a:ext uri="{FF2B5EF4-FFF2-40B4-BE49-F238E27FC236}">
                <a16:creationId xmlns:a16="http://schemas.microsoft.com/office/drawing/2014/main" id="{2E3A959F-9EE0-3846-A462-1DFD52B7D563}"/>
              </a:ext>
            </a:extLst>
          </p:cNvPr>
          <p:cNvSpPr txBox="1">
            <a:spLocks noChangeArrowheads="1"/>
          </p:cNvSpPr>
          <p:nvPr/>
        </p:nvSpPr>
        <p:spPr bwMode="auto">
          <a:xfrm>
            <a:off x="6761947" y="4277408"/>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Resolver </a:t>
            </a:r>
          </a:p>
        </p:txBody>
      </p:sp>
      <p:pic>
        <p:nvPicPr>
          <p:cNvPr id="38" name="Graphic 31">
            <a:extLst>
              <a:ext uri="{FF2B5EF4-FFF2-40B4-BE49-F238E27FC236}">
                <a16:creationId xmlns:a16="http://schemas.microsoft.com/office/drawing/2014/main" id="{6C7CC828-48D1-A74B-9E8E-DB9127BCC26E}"/>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161016" y="382020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26">
            <a:extLst>
              <a:ext uri="{FF2B5EF4-FFF2-40B4-BE49-F238E27FC236}">
                <a16:creationId xmlns:a16="http://schemas.microsoft.com/office/drawing/2014/main" id="{2EB20C60-A03E-114D-9930-C4686CB78E47}"/>
              </a:ext>
            </a:extLst>
          </p:cNvPr>
          <p:cNvSpPr txBox="1">
            <a:spLocks noChangeArrowheads="1"/>
          </p:cNvSpPr>
          <p:nvPr/>
        </p:nvSpPr>
        <p:spPr bwMode="auto">
          <a:xfrm>
            <a:off x="6780178" y="5345116"/>
            <a:ext cx="127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Resolver query logging</a:t>
            </a:r>
          </a:p>
        </p:txBody>
      </p:sp>
      <p:pic>
        <p:nvPicPr>
          <p:cNvPr id="40" name="Graphic 31">
            <a:extLst>
              <a:ext uri="{FF2B5EF4-FFF2-40B4-BE49-F238E27FC236}">
                <a16:creationId xmlns:a16="http://schemas.microsoft.com/office/drawing/2014/main" id="{B842615D-5DE3-C84C-BC9E-8F6B1FE56194}"/>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7179247" y="488791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Footer Placeholder 5">
            <a:extLst>
              <a:ext uri="{FF2B5EF4-FFF2-40B4-BE49-F238E27FC236}">
                <a16:creationId xmlns:a16="http://schemas.microsoft.com/office/drawing/2014/main" id="{3473512C-EAD3-DA4A-AF95-4CB1AE609363}"/>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49156" name="Slide Number Placeholder 6">
            <a:extLst>
              <a:ext uri="{FF2B5EF4-FFF2-40B4-BE49-F238E27FC236}">
                <a16:creationId xmlns:a16="http://schemas.microsoft.com/office/drawing/2014/main" id="{962894C9-D8C5-3F42-8DD3-1F567FF56DC2}"/>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1DF6E07-7190-954E-8092-9FCB861E58F0}" type="slidenum">
              <a:rPr lang="en-US" altLang="en-US" smtClean="0">
                <a:solidFill>
                  <a:schemeClr val="bg1"/>
                </a:solidFill>
                <a:latin typeface="Arial" panose="020B0604020202020204" pitchFamily="34" charset="0"/>
              </a:rPr>
              <a:pPr fontAlgn="base">
                <a:spcBef>
                  <a:spcPct val="0"/>
                </a:spcBef>
                <a:spcAft>
                  <a:spcPct val="0"/>
                </a:spcAft>
              </a:pPr>
              <a:t>12</a:t>
            </a:fld>
            <a:endParaRPr lang="en-US" altLang="en-US" dirty="0">
              <a:solidFill>
                <a:schemeClr val="bg1"/>
              </a:solidFill>
              <a:latin typeface="Arial" panose="020B0604020202020204" pitchFamily="34" charset="0"/>
            </a:endParaRPr>
          </a:p>
        </p:txBody>
      </p:sp>
      <p:sp>
        <p:nvSpPr>
          <p:cNvPr id="49153" name="Title 3">
            <a:extLst>
              <a:ext uri="{FF2B5EF4-FFF2-40B4-BE49-F238E27FC236}">
                <a16:creationId xmlns:a16="http://schemas.microsoft.com/office/drawing/2014/main" id="{3EEAC09A-1155-1B40-B9C6-6B31BDED5FAA}"/>
              </a:ext>
            </a:extLst>
          </p:cNvPr>
          <p:cNvSpPr>
            <a:spLocks noGrp="1" noChangeArrowheads="1"/>
          </p:cNvSpPr>
          <p:nvPr>
            <p:ph type="title"/>
          </p:nvPr>
        </p:nvSpPr>
        <p:spPr/>
        <p:txBody>
          <a:bodyPr/>
          <a:lstStyle/>
          <a:p>
            <a:pPr eaLnBrk="1" hangingPunct="1"/>
            <a:r>
              <a:rPr lang="en-US" altLang="en-US" dirty="0"/>
              <a:t>Building a diagram</a:t>
            </a:r>
          </a:p>
        </p:txBody>
      </p:sp>
      <p:sp>
        <p:nvSpPr>
          <p:cNvPr id="49154" name="Content Placeholder 4">
            <a:extLst>
              <a:ext uri="{FF2B5EF4-FFF2-40B4-BE49-F238E27FC236}">
                <a16:creationId xmlns:a16="http://schemas.microsoft.com/office/drawing/2014/main" id="{C514570C-21EB-9642-A9BD-89D350A15BC6}"/>
              </a:ext>
            </a:extLst>
          </p:cNvPr>
          <p:cNvSpPr>
            <a:spLocks noGrp="1" noChangeArrowheads="1"/>
          </p:cNvSpPr>
          <p:nvPr>
            <p:ph sz="half" idx="4294967295"/>
          </p:nvPr>
        </p:nvSpPr>
        <p:spPr>
          <a:xfrm>
            <a:off x="240940" y="1246188"/>
            <a:ext cx="11468459" cy="4611687"/>
          </a:xfrm>
        </p:spPr>
        <p:txBody>
          <a:bodyPr/>
          <a:lstStyle/>
          <a:p>
            <a:pPr marL="457200" indent="-457200" eaLnBrk="1" hangingPunct="1">
              <a:lnSpc>
                <a:spcPct val="100000"/>
              </a:lnSpc>
              <a:buFont typeface="Calibri Light" panose="020F0302020204030204" pitchFamily="34" charset="0"/>
              <a:buAutoNum type="arabicPeriod"/>
            </a:pPr>
            <a:r>
              <a:rPr lang="en-US" altLang="en-US" sz="1800" b="1" dirty="0"/>
              <a:t>Choose your deck style</a:t>
            </a:r>
            <a:br>
              <a:rPr lang="en-US" altLang="en-US" sz="1800" dirty="0"/>
            </a:br>
            <a:r>
              <a:rPr lang="en-US" altLang="en-US" sz="1800" dirty="0"/>
              <a:t>The architecture deck is available for both light and dark backgrounds. Determine which best fits your </a:t>
            </a:r>
            <a:br>
              <a:rPr lang="en-US" altLang="en-US" sz="1800" dirty="0"/>
            </a:br>
            <a:r>
              <a:rPr lang="en-US" altLang="en-US" sz="1800" dirty="0"/>
              <a:t>need–light backgrounds tend to be used on the web, whereas dark backgrounds are used for in-person presentations or slide decks.</a:t>
            </a:r>
          </a:p>
          <a:p>
            <a:pPr marL="457200" indent="-457200" eaLnBrk="1" hangingPunct="1">
              <a:lnSpc>
                <a:spcPct val="100000"/>
              </a:lnSpc>
              <a:buFont typeface="Calibri Light" panose="020F0302020204030204" pitchFamily="34" charset="0"/>
              <a:buAutoNum type="arabicPeriod"/>
            </a:pPr>
            <a:r>
              <a:rPr lang="en-US" altLang="en-US" sz="1800" b="1" dirty="0"/>
              <a:t>Start with the structure</a:t>
            </a:r>
            <a:br>
              <a:rPr lang="en-US" altLang="en-US" sz="1800" b="1" dirty="0"/>
            </a:br>
            <a:r>
              <a:rPr lang="en-US" altLang="en-US" sz="1800" dirty="0"/>
              <a:t>Locate the groups to use for the underlying structure of your diagram.</a:t>
            </a:r>
            <a:endParaRPr lang="en-US" altLang="en-US" sz="1800" b="1" dirty="0"/>
          </a:p>
          <a:p>
            <a:pPr marL="457200" indent="-457200" eaLnBrk="1" hangingPunct="1">
              <a:lnSpc>
                <a:spcPct val="100000"/>
              </a:lnSpc>
              <a:buFont typeface="Calibri Light" panose="020F0302020204030204" pitchFamily="34" charset="0"/>
              <a:buAutoNum type="arabicPeriod"/>
            </a:pPr>
            <a:r>
              <a:rPr lang="en-US" altLang="en-US" sz="1800" b="1" dirty="0"/>
              <a:t>Add architecture service and resource icons</a:t>
            </a:r>
            <a:br>
              <a:rPr lang="en-US" altLang="en-US" sz="1800" dirty="0"/>
            </a:br>
            <a:r>
              <a:rPr lang="en-US" altLang="en-US" sz="1800" dirty="0"/>
              <a:t>Navigate to the category of your desired architecture service icon or resource icon, or use the search capability to locate it. Then, copy and paste it into your diagram.</a:t>
            </a:r>
          </a:p>
          <a:p>
            <a:pPr marL="457200" indent="-457200" eaLnBrk="1" hangingPunct="1">
              <a:lnSpc>
                <a:spcPct val="100000"/>
              </a:lnSpc>
              <a:buFont typeface="Calibri Light" panose="020F0302020204030204" pitchFamily="34" charset="0"/>
              <a:buAutoNum type="arabicPeriod"/>
            </a:pPr>
            <a:r>
              <a:rPr lang="en-US" altLang="en-US" sz="1800" b="1" dirty="0"/>
              <a:t>Add other steps</a:t>
            </a:r>
            <a:br>
              <a:rPr lang="en-US" altLang="en-US" sz="1800" dirty="0"/>
            </a:br>
            <a:r>
              <a:rPr lang="en-US" altLang="en-US" sz="1800" dirty="0"/>
              <a:t>Does your diagram include external users or devices? Use resources to add depth or context to your diagram.</a:t>
            </a:r>
          </a:p>
          <a:p>
            <a:pPr marL="457200" indent="-457200" eaLnBrk="1" hangingPunct="1">
              <a:lnSpc>
                <a:spcPct val="100000"/>
              </a:lnSpc>
              <a:buFont typeface="Calibri Light" panose="020F0302020204030204" pitchFamily="34" charset="0"/>
              <a:buAutoNum type="arabicPeriod"/>
            </a:pPr>
            <a:r>
              <a:rPr lang="en-US" altLang="en-US" sz="1800" b="1" dirty="0"/>
              <a:t>Connect the steps</a:t>
            </a:r>
            <a:br>
              <a:rPr lang="en-US" altLang="en-US" sz="1800" dirty="0"/>
            </a:br>
            <a:r>
              <a:rPr lang="en-US" altLang="en-US" sz="1800" dirty="0"/>
              <a:t>Use the preset arrows to connect your steps and describe a workflow.</a:t>
            </a:r>
          </a:p>
        </p:txBody>
      </p:sp>
    </p:spTree>
    <p:extLst>
      <p:ext uri="{BB962C8B-B14F-4D97-AF65-F5344CB8AC3E}">
        <p14:creationId xmlns:p14="http://schemas.microsoft.com/office/powerpoint/2010/main" val="203411247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1" name="Graphic 6">
            <a:extLst>
              <a:ext uri="{FF2B5EF4-FFF2-40B4-BE49-F238E27FC236}">
                <a16:creationId xmlns:a16="http://schemas.microsoft.com/office/drawing/2014/main" id="{0375085F-D808-204E-8774-CFFA40785D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3" name="Footer Placeholder 2">
            <a:extLst>
              <a:ext uri="{FF2B5EF4-FFF2-40B4-BE49-F238E27FC236}">
                <a16:creationId xmlns:a16="http://schemas.microsoft.com/office/drawing/2014/main" id="{5EB7EDB6-6945-2C46-A9BC-3DB958DCC6D7}"/>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53604" name="Slide Number Placeholder 3">
            <a:extLst>
              <a:ext uri="{FF2B5EF4-FFF2-40B4-BE49-F238E27FC236}">
                <a16:creationId xmlns:a16="http://schemas.microsoft.com/office/drawing/2014/main" id="{921B6634-D2DE-3E47-A27C-D14161DDB398}"/>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4502FF8-FACC-0C49-9DC4-8E23D89D6B62}" type="slidenum">
              <a:rPr lang="en-US" altLang="en-US" smtClean="0">
                <a:solidFill>
                  <a:schemeClr val="bg1"/>
                </a:solidFill>
                <a:latin typeface="Arial" panose="020B0604020202020204" pitchFamily="34" charset="0"/>
              </a:rPr>
              <a:pPr fontAlgn="base">
                <a:spcBef>
                  <a:spcPct val="0"/>
                </a:spcBef>
                <a:spcAft>
                  <a:spcPct val="0"/>
                </a:spcAft>
              </a:pPr>
              <a:t>120</a:t>
            </a:fld>
            <a:endParaRPr lang="en-US" altLang="en-US" dirty="0">
              <a:solidFill>
                <a:schemeClr val="bg1"/>
              </a:solidFill>
              <a:latin typeface="Arial" panose="020B0604020202020204" pitchFamily="34" charset="0"/>
            </a:endParaRPr>
          </a:p>
        </p:txBody>
      </p:sp>
      <p:sp>
        <p:nvSpPr>
          <p:cNvPr id="153602" name="Title 1">
            <a:extLst>
              <a:ext uri="{FF2B5EF4-FFF2-40B4-BE49-F238E27FC236}">
                <a16:creationId xmlns:a16="http://schemas.microsoft.com/office/drawing/2014/main" id="{BD0CDD7A-D239-E445-B342-EEF40BA087A3}"/>
              </a:ext>
            </a:extLst>
          </p:cNvPr>
          <p:cNvSpPr>
            <a:spLocks noGrp="1" noChangeArrowheads="1"/>
          </p:cNvSpPr>
          <p:nvPr>
            <p:ph type="title"/>
          </p:nvPr>
        </p:nvSpPr>
        <p:spPr/>
        <p:txBody>
          <a:bodyPr/>
          <a:lstStyle/>
          <a:p>
            <a:pPr eaLnBrk="1" hangingPunct="1"/>
            <a:r>
              <a:rPr lang="en-US" altLang="en-US" dirty="0"/>
              <a:t>Networking &amp; Content Delivery</a:t>
            </a:r>
          </a:p>
        </p:txBody>
      </p:sp>
      <p:sp>
        <p:nvSpPr>
          <p:cNvPr id="153605" name="Text Placeholder 4">
            <a:extLst>
              <a:ext uri="{FF2B5EF4-FFF2-40B4-BE49-F238E27FC236}">
                <a16:creationId xmlns:a16="http://schemas.microsoft.com/office/drawing/2014/main" id="{7A6BA3D5-22B6-D14C-B300-D8532DB5A337}"/>
              </a:ext>
            </a:extLst>
          </p:cNvPr>
          <p:cNvSpPr>
            <a:spLocks noGrp="1" noChangeArrowheads="1"/>
          </p:cNvSpPr>
          <p:nvPr>
            <p:ph type="body" sz="quarter" idx="10"/>
          </p:nvPr>
        </p:nvSpPr>
        <p:spPr/>
        <p:txBody>
          <a:bodyPr/>
          <a:lstStyle/>
          <a:p>
            <a:pPr eaLnBrk="1" hangingPunct="1"/>
            <a:r>
              <a:rPr lang="en-US" altLang="en-US" dirty="0"/>
              <a:t>2/4</a:t>
            </a:r>
          </a:p>
        </p:txBody>
      </p:sp>
      <p:sp>
        <p:nvSpPr>
          <p:cNvPr id="153606" name="TextBox 9">
            <a:extLst>
              <a:ext uri="{FF2B5EF4-FFF2-40B4-BE49-F238E27FC236}">
                <a16:creationId xmlns:a16="http://schemas.microsoft.com/office/drawing/2014/main" id="{FB088A1F-4205-D64B-BDA5-299D30F4DA8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Virtual Private Cloud (Amazon VPC)</a:t>
            </a:r>
          </a:p>
        </p:txBody>
      </p:sp>
      <p:sp>
        <p:nvSpPr>
          <p:cNvPr id="153607" name="TextBox 11">
            <a:extLst>
              <a:ext uri="{FF2B5EF4-FFF2-40B4-BE49-F238E27FC236}">
                <a16:creationId xmlns:a16="http://schemas.microsoft.com/office/drawing/2014/main" id="{A0C55ED5-5FA3-F04C-833E-3AE92E7F9BA4}"/>
              </a:ext>
            </a:extLst>
          </p:cNvPr>
          <p:cNvSpPr txBox="1">
            <a:spLocks noChangeArrowheads="1"/>
          </p:cNvSpPr>
          <p:nvPr/>
        </p:nvSpPr>
        <p:spPr bwMode="auto">
          <a:xfrm>
            <a:off x="2249488" y="32623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Customer gateway</a:t>
            </a:r>
          </a:p>
        </p:txBody>
      </p:sp>
      <p:sp>
        <p:nvSpPr>
          <p:cNvPr id="153608" name="TextBox 12">
            <a:extLst>
              <a:ext uri="{FF2B5EF4-FFF2-40B4-BE49-F238E27FC236}">
                <a16:creationId xmlns:a16="http://schemas.microsoft.com/office/drawing/2014/main" id="{2A41A9AD-85DE-E54B-99BA-B213E09A7B7A}"/>
              </a:ext>
            </a:extLst>
          </p:cNvPr>
          <p:cNvSpPr txBox="1">
            <a:spLocks noChangeArrowheads="1"/>
          </p:cNvSpPr>
          <p:nvPr/>
        </p:nvSpPr>
        <p:spPr bwMode="auto">
          <a:xfrm>
            <a:off x="3896483" y="326231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Internet gateway</a:t>
            </a:r>
          </a:p>
        </p:txBody>
      </p:sp>
      <p:sp>
        <p:nvSpPr>
          <p:cNvPr id="153609" name="TextBox 15">
            <a:extLst>
              <a:ext uri="{FF2B5EF4-FFF2-40B4-BE49-F238E27FC236}">
                <a16:creationId xmlns:a16="http://schemas.microsoft.com/office/drawing/2014/main" id="{A1EC7FE7-47E3-744C-89C1-64032FB9FFF4}"/>
              </a:ext>
            </a:extLst>
          </p:cNvPr>
          <p:cNvSpPr txBox="1">
            <a:spLocks noChangeArrowheads="1"/>
          </p:cNvSpPr>
          <p:nvPr/>
        </p:nvSpPr>
        <p:spPr bwMode="auto">
          <a:xfrm>
            <a:off x="5495615" y="3262313"/>
            <a:ext cx="13428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VPN gateway</a:t>
            </a:r>
          </a:p>
        </p:txBody>
      </p:sp>
      <p:sp>
        <p:nvSpPr>
          <p:cNvPr id="153610" name="TextBox 16">
            <a:extLst>
              <a:ext uri="{FF2B5EF4-FFF2-40B4-BE49-F238E27FC236}">
                <a16:creationId xmlns:a16="http://schemas.microsoft.com/office/drawing/2014/main" id="{D050FDAD-5D06-8649-AA21-DF5CB049C237}"/>
              </a:ext>
            </a:extLst>
          </p:cNvPr>
          <p:cNvSpPr txBox="1">
            <a:spLocks noChangeArrowheads="1"/>
          </p:cNvSpPr>
          <p:nvPr/>
        </p:nvSpPr>
        <p:spPr bwMode="auto">
          <a:xfrm>
            <a:off x="2249488" y="43815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Traffic mirroring</a:t>
            </a:r>
          </a:p>
        </p:txBody>
      </p:sp>
      <p:sp>
        <p:nvSpPr>
          <p:cNvPr id="153611" name="TextBox 17">
            <a:extLst>
              <a:ext uri="{FF2B5EF4-FFF2-40B4-BE49-F238E27FC236}">
                <a16:creationId xmlns:a16="http://schemas.microsoft.com/office/drawing/2014/main" id="{904494F6-B2AD-884E-92AE-5BF2490D7EDB}"/>
              </a:ext>
            </a:extLst>
          </p:cNvPr>
          <p:cNvSpPr txBox="1">
            <a:spLocks noChangeArrowheads="1"/>
          </p:cNvSpPr>
          <p:nvPr/>
        </p:nvSpPr>
        <p:spPr bwMode="auto">
          <a:xfrm>
            <a:off x="3959051" y="4381500"/>
            <a:ext cx="123476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NAT gateway</a:t>
            </a:r>
          </a:p>
        </p:txBody>
      </p:sp>
      <p:sp>
        <p:nvSpPr>
          <p:cNvPr id="153612" name="TextBox 18">
            <a:extLst>
              <a:ext uri="{FF2B5EF4-FFF2-40B4-BE49-F238E27FC236}">
                <a16:creationId xmlns:a16="http://schemas.microsoft.com/office/drawing/2014/main" id="{EE44F9FC-4631-7C4C-BA20-D230A471575E}"/>
              </a:ext>
            </a:extLst>
          </p:cNvPr>
          <p:cNvSpPr txBox="1">
            <a:spLocks noChangeArrowheads="1"/>
          </p:cNvSpPr>
          <p:nvPr/>
        </p:nvSpPr>
        <p:spPr bwMode="auto">
          <a:xfrm>
            <a:off x="5495615" y="4381500"/>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Elastic network interface</a:t>
            </a:r>
          </a:p>
        </p:txBody>
      </p:sp>
      <p:sp>
        <p:nvSpPr>
          <p:cNvPr id="153613" name="TextBox 19">
            <a:extLst>
              <a:ext uri="{FF2B5EF4-FFF2-40B4-BE49-F238E27FC236}">
                <a16:creationId xmlns:a16="http://schemas.microsoft.com/office/drawing/2014/main" id="{76715948-14ED-B148-A80E-396EC259A597}"/>
              </a:ext>
            </a:extLst>
          </p:cNvPr>
          <p:cNvSpPr txBox="1">
            <a:spLocks noChangeArrowheads="1"/>
          </p:cNvSpPr>
          <p:nvPr/>
        </p:nvSpPr>
        <p:spPr bwMode="auto">
          <a:xfrm>
            <a:off x="10168826" y="43815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VPN connection</a:t>
            </a:r>
          </a:p>
        </p:txBody>
      </p:sp>
      <p:sp>
        <p:nvSpPr>
          <p:cNvPr id="153614" name="TextBox 20">
            <a:extLst>
              <a:ext uri="{FF2B5EF4-FFF2-40B4-BE49-F238E27FC236}">
                <a16:creationId xmlns:a16="http://schemas.microsoft.com/office/drawing/2014/main" id="{0D4AD9C4-8316-5743-94C5-8CCA8519D603}"/>
              </a:ext>
            </a:extLst>
          </p:cNvPr>
          <p:cNvSpPr txBox="1">
            <a:spLocks noChangeArrowheads="1"/>
          </p:cNvSpPr>
          <p:nvPr/>
        </p:nvSpPr>
        <p:spPr bwMode="auto">
          <a:xfrm>
            <a:off x="7038355" y="3262313"/>
            <a:ext cx="14335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Flow logs</a:t>
            </a:r>
          </a:p>
        </p:txBody>
      </p:sp>
      <p:sp>
        <p:nvSpPr>
          <p:cNvPr id="153615" name="TextBox 21">
            <a:extLst>
              <a:ext uri="{FF2B5EF4-FFF2-40B4-BE49-F238E27FC236}">
                <a16:creationId xmlns:a16="http://schemas.microsoft.com/office/drawing/2014/main" id="{0F149966-E482-DE4D-AA23-F8F8078DED2C}"/>
              </a:ext>
            </a:extLst>
          </p:cNvPr>
          <p:cNvSpPr txBox="1">
            <a:spLocks noChangeArrowheads="1"/>
          </p:cNvSpPr>
          <p:nvPr/>
        </p:nvSpPr>
        <p:spPr bwMode="auto">
          <a:xfrm>
            <a:off x="7038355" y="4381500"/>
            <a:ext cx="14335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Elastic network</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adapter</a:t>
            </a:r>
          </a:p>
        </p:txBody>
      </p:sp>
      <p:sp>
        <p:nvSpPr>
          <p:cNvPr id="153616" name="TextBox 22">
            <a:extLst>
              <a:ext uri="{FF2B5EF4-FFF2-40B4-BE49-F238E27FC236}">
                <a16:creationId xmlns:a16="http://schemas.microsoft.com/office/drawing/2014/main" id="{0AD9A9BE-CBA5-1F43-8D3E-67656A92E1BB}"/>
              </a:ext>
            </a:extLst>
          </p:cNvPr>
          <p:cNvSpPr txBox="1">
            <a:spLocks noChangeArrowheads="1"/>
          </p:cNvSpPr>
          <p:nvPr/>
        </p:nvSpPr>
        <p:spPr bwMode="auto">
          <a:xfrm>
            <a:off x="2384580" y="5462588"/>
            <a:ext cx="123476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Peering connection</a:t>
            </a:r>
          </a:p>
        </p:txBody>
      </p:sp>
      <p:sp>
        <p:nvSpPr>
          <p:cNvPr id="153617" name="TextBox 25">
            <a:extLst>
              <a:ext uri="{FF2B5EF4-FFF2-40B4-BE49-F238E27FC236}">
                <a16:creationId xmlns:a16="http://schemas.microsoft.com/office/drawing/2014/main" id="{4CA924F5-12E8-464A-9D9C-0918B0D449BE}"/>
              </a:ext>
            </a:extLst>
          </p:cNvPr>
          <p:cNvSpPr txBox="1">
            <a:spLocks noChangeArrowheads="1"/>
          </p:cNvSpPr>
          <p:nvPr/>
        </p:nvSpPr>
        <p:spPr bwMode="auto">
          <a:xfrm>
            <a:off x="8512175" y="326231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Endpoints</a:t>
            </a:r>
          </a:p>
        </p:txBody>
      </p:sp>
      <p:sp>
        <p:nvSpPr>
          <p:cNvPr id="153618" name="TextBox 26">
            <a:extLst>
              <a:ext uri="{FF2B5EF4-FFF2-40B4-BE49-F238E27FC236}">
                <a16:creationId xmlns:a16="http://schemas.microsoft.com/office/drawing/2014/main" id="{70E4F64E-D73F-A145-9779-1A5A352AB578}"/>
              </a:ext>
            </a:extLst>
          </p:cNvPr>
          <p:cNvSpPr txBox="1">
            <a:spLocks noChangeArrowheads="1"/>
          </p:cNvSpPr>
          <p:nvPr/>
        </p:nvSpPr>
        <p:spPr bwMode="auto">
          <a:xfrm>
            <a:off x="8512175" y="4381500"/>
            <a:ext cx="16446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Network access</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control list</a:t>
            </a:r>
          </a:p>
        </p:txBody>
      </p:sp>
      <p:sp>
        <p:nvSpPr>
          <p:cNvPr id="153619" name="TextBox 27">
            <a:extLst>
              <a:ext uri="{FF2B5EF4-FFF2-40B4-BE49-F238E27FC236}">
                <a16:creationId xmlns:a16="http://schemas.microsoft.com/office/drawing/2014/main" id="{E6C1A5FD-9551-8D44-92FF-631FF373C0EC}"/>
              </a:ext>
            </a:extLst>
          </p:cNvPr>
          <p:cNvSpPr txBox="1">
            <a:spLocks noChangeArrowheads="1"/>
          </p:cNvSpPr>
          <p:nvPr/>
        </p:nvSpPr>
        <p:spPr bwMode="auto">
          <a:xfrm>
            <a:off x="10102151" y="326231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Router</a:t>
            </a:r>
          </a:p>
        </p:txBody>
      </p:sp>
      <p:pic>
        <p:nvPicPr>
          <p:cNvPr id="153620" name="Graphic 7">
            <a:extLst>
              <a:ext uri="{FF2B5EF4-FFF2-40B4-BE49-F238E27FC236}">
                <a16:creationId xmlns:a16="http://schemas.microsoft.com/office/drawing/2014/main" id="{26C0DC1E-098C-CA46-B385-73951CEA53DD}"/>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7765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1" name="Graphic 10">
            <a:extLst>
              <a:ext uri="{FF2B5EF4-FFF2-40B4-BE49-F238E27FC236}">
                <a16:creationId xmlns:a16="http://schemas.microsoft.com/office/drawing/2014/main" id="{9706C417-0A05-234F-806E-00A9C81666E9}"/>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435768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2" name="Graphic 14">
            <a:extLst>
              <a:ext uri="{FF2B5EF4-FFF2-40B4-BE49-F238E27FC236}">
                <a16:creationId xmlns:a16="http://schemas.microsoft.com/office/drawing/2014/main" id="{C515D72C-3F48-8947-9098-CC3212A526AE}"/>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9388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3" name="Graphic 24">
            <a:extLst>
              <a:ext uri="{FF2B5EF4-FFF2-40B4-BE49-F238E27FC236}">
                <a16:creationId xmlns:a16="http://schemas.microsoft.com/office/drawing/2014/main" id="{84065039-5AAB-0141-8574-772D67976406}"/>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751998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4" name="Graphic 29">
            <a:extLst>
              <a:ext uri="{FF2B5EF4-FFF2-40B4-BE49-F238E27FC236}">
                <a16:creationId xmlns:a16="http://schemas.microsoft.com/office/drawing/2014/main" id="{DF374AA9-67DD-1D48-BAA9-9D147448DFF3}"/>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9105900"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5" name="Graphic 31">
            <a:extLst>
              <a:ext uri="{FF2B5EF4-FFF2-40B4-BE49-F238E27FC236}">
                <a16:creationId xmlns:a16="http://schemas.microsoft.com/office/drawing/2014/main" id="{F400C3F7-C9D7-D341-BD21-50868EB55DDE}"/>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10695876"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6" name="Graphic 33">
            <a:extLst>
              <a:ext uri="{FF2B5EF4-FFF2-40B4-BE49-F238E27FC236}">
                <a16:creationId xmlns:a16="http://schemas.microsoft.com/office/drawing/2014/main" id="{E778F0F4-1E1E-344E-9953-189B0363285A}"/>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2773363" y="3924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7" name="Graphic 35">
            <a:extLst>
              <a:ext uri="{FF2B5EF4-FFF2-40B4-BE49-F238E27FC236}">
                <a16:creationId xmlns:a16="http://schemas.microsoft.com/office/drawing/2014/main" id="{A5BA7256-6A27-CE46-BA90-6D710A383720}"/>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8" name="Graphic 37">
            <a:extLst>
              <a:ext uri="{FF2B5EF4-FFF2-40B4-BE49-F238E27FC236}">
                <a16:creationId xmlns:a16="http://schemas.microsoft.com/office/drawing/2014/main" id="{62C3BD79-715B-4C4A-8AA8-E8BC4F698A34}"/>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5937251"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9" name="Graphic 39">
            <a:extLst>
              <a:ext uri="{FF2B5EF4-FFF2-40B4-BE49-F238E27FC236}">
                <a16:creationId xmlns:a16="http://schemas.microsoft.com/office/drawing/2014/main" id="{4F4D86D0-B396-BD42-B8FD-5A8EAE3157EE}"/>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7519195" y="3917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0" name="Graphic 41">
            <a:extLst>
              <a:ext uri="{FF2B5EF4-FFF2-40B4-BE49-F238E27FC236}">
                <a16:creationId xmlns:a16="http://schemas.microsoft.com/office/drawing/2014/main" id="{3ED30090-964F-E044-A541-A782E908DEF1}"/>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9105900" y="3917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1" name="Graphic 43">
            <a:extLst>
              <a:ext uri="{FF2B5EF4-FFF2-40B4-BE49-F238E27FC236}">
                <a16:creationId xmlns:a16="http://schemas.microsoft.com/office/drawing/2014/main" id="{2BF3A7A7-CA9E-AF4B-93B0-15397692B062}"/>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10695876" y="3917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2" name="Graphic 45">
            <a:extLst>
              <a:ext uri="{FF2B5EF4-FFF2-40B4-BE49-F238E27FC236}">
                <a16:creationId xmlns:a16="http://schemas.microsoft.com/office/drawing/2014/main" id="{058942E2-703D-C045-B64E-DA32890B5B65}"/>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2773363" y="50053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2">
            <a:extLst>
              <a:ext uri="{FF2B5EF4-FFF2-40B4-BE49-F238E27FC236}">
                <a16:creationId xmlns:a16="http://schemas.microsoft.com/office/drawing/2014/main" id="{68E35608-A335-824E-A391-471DA3D1E959}"/>
              </a:ext>
            </a:extLst>
          </p:cNvPr>
          <p:cNvSpPr txBox="1">
            <a:spLocks noChangeArrowheads="1"/>
          </p:cNvSpPr>
          <p:nvPr/>
        </p:nvSpPr>
        <p:spPr bwMode="auto">
          <a:xfrm>
            <a:off x="3905008" y="5459010"/>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Reachability Analyzer</a:t>
            </a:r>
          </a:p>
        </p:txBody>
      </p:sp>
      <p:pic>
        <p:nvPicPr>
          <p:cNvPr id="38" name="Graphic 37">
            <a:extLst>
              <a:ext uri="{FF2B5EF4-FFF2-40B4-BE49-F238E27FC236}">
                <a16:creationId xmlns:a16="http://schemas.microsoft.com/office/drawing/2014/main" id="{BE815F6A-BDEA-B04C-91DD-6F044EBAF55F}"/>
              </a:ext>
            </a:extLst>
          </p:cNvPr>
          <p:cNvPicPr>
            <a:picLocks noChangeAspect="1"/>
          </p:cNvPicPr>
          <p:nvPr/>
        </p:nvPicPr>
        <p:blipFill>
          <a:blip r:embed="rId29">
            <a:extLst>
              <a:ext uri="{96DAC541-7B7A-43D3-8B79-37D633B846F1}">
                <asvg:svgBlip xmlns:asvg="http://schemas.microsoft.com/office/drawing/2016/SVG/main" r:embed="rId30"/>
              </a:ext>
            </a:extLst>
          </a:blip>
          <a:srcRect/>
          <a:stretch/>
        </p:blipFill>
        <p:spPr>
          <a:xfrm>
            <a:off x="4355307" y="5003722"/>
            <a:ext cx="457200" cy="457200"/>
          </a:xfrm>
          <a:prstGeom prst="rect">
            <a:avLst/>
          </a:prstGeom>
        </p:spPr>
      </p:pic>
      <p:sp>
        <p:nvSpPr>
          <p:cNvPr id="36" name="TextBox 22">
            <a:extLst>
              <a:ext uri="{FF2B5EF4-FFF2-40B4-BE49-F238E27FC236}">
                <a16:creationId xmlns:a16="http://schemas.microsoft.com/office/drawing/2014/main" id="{8AFF0376-55D0-3C4E-B8F3-B884E1BE5CF1}"/>
              </a:ext>
            </a:extLst>
          </p:cNvPr>
          <p:cNvSpPr txBox="1">
            <a:spLocks noChangeArrowheads="1"/>
          </p:cNvSpPr>
          <p:nvPr/>
        </p:nvSpPr>
        <p:spPr bwMode="auto">
          <a:xfrm>
            <a:off x="5495615" y="5459010"/>
            <a:ext cx="13428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Carrier gateway</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7" name="Graphic 36">
            <a:extLst>
              <a:ext uri="{FF2B5EF4-FFF2-40B4-BE49-F238E27FC236}">
                <a16:creationId xmlns:a16="http://schemas.microsoft.com/office/drawing/2014/main" id="{BDFA625D-23BD-4241-9629-A9AB4F874B9D}"/>
              </a:ext>
            </a:extLst>
          </p:cNvPr>
          <p:cNvPicPr>
            <a:picLocks noChangeAspect="1"/>
          </p:cNvPicPr>
          <p:nvPr/>
        </p:nvPicPr>
        <p:blipFill>
          <a:blip r:embed="rId31">
            <a:extLst>
              <a:ext uri="{96DAC541-7B7A-43D3-8B79-37D633B846F1}">
                <asvg:svgBlip xmlns:asvg="http://schemas.microsoft.com/office/drawing/2016/SVG/main" r:embed="rId32"/>
              </a:ext>
            </a:extLst>
          </a:blip>
          <a:srcRect/>
          <a:stretch/>
        </p:blipFill>
        <p:spPr>
          <a:xfrm>
            <a:off x="5945914" y="5003722"/>
            <a:ext cx="457200" cy="457200"/>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5" name="Graphic 7">
            <a:extLst>
              <a:ext uri="{FF2B5EF4-FFF2-40B4-BE49-F238E27FC236}">
                <a16:creationId xmlns:a16="http://schemas.microsoft.com/office/drawing/2014/main" id="{30A5E8A3-E5CE-BB41-A998-33A3C6B2C33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697788" y="2786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6" name="Graphic 22">
            <a:extLst>
              <a:ext uri="{FF2B5EF4-FFF2-40B4-BE49-F238E27FC236}">
                <a16:creationId xmlns:a16="http://schemas.microsoft.com/office/drawing/2014/main" id="{90B60A4F-DA79-BA4F-8580-3358B15121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7" name="Graphic 18">
            <a:extLst>
              <a:ext uri="{FF2B5EF4-FFF2-40B4-BE49-F238E27FC236}">
                <a16:creationId xmlns:a16="http://schemas.microsoft.com/office/drawing/2014/main" id="{8BCAF9FF-B46E-ED43-8E22-B2FC29E53A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2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8" name="Graphic 8">
            <a:extLst>
              <a:ext uri="{FF2B5EF4-FFF2-40B4-BE49-F238E27FC236}">
                <a16:creationId xmlns:a16="http://schemas.microsoft.com/office/drawing/2014/main" id="{C2DA1676-3079-194B-9C7C-B92B1DAE21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9" name="Graphic 6">
            <a:extLst>
              <a:ext uri="{FF2B5EF4-FFF2-40B4-BE49-F238E27FC236}">
                <a16:creationId xmlns:a16="http://schemas.microsoft.com/office/drawing/2014/main" id="{4408A34C-D2EE-9F48-98E3-EC38614979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31" name="Footer Placeholder 2">
            <a:extLst>
              <a:ext uri="{FF2B5EF4-FFF2-40B4-BE49-F238E27FC236}">
                <a16:creationId xmlns:a16="http://schemas.microsoft.com/office/drawing/2014/main" id="{516B12C7-C3E0-6240-9B2E-C2685C1FF6B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54632" name="Slide Number Placeholder 3">
            <a:extLst>
              <a:ext uri="{FF2B5EF4-FFF2-40B4-BE49-F238E27FC236}">
                <a16:creationId xmlns:a16="http://schemas.microsoft.com/office/drawing/2014/main" id="{862F2A8D-0561-C740-BC19-5A7CF4EE8081}"/>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FC92B3E-6C3D-4643-8FFF-170446125494}" type="slidenum">
              <a:rPr lang="en-US" altLang="en-US" smtClean="0">
                <a:solidFill>
                  <a:schemeClr val="bg1"/>
                </a:solidFill>
                <a:latin typeface="Arial" panose="020B0604020202020204" pitchFamily="34" charset="0"/>
              </a:rPr>
              <a:pPr fontAlgn="base">
                <a:spcBef>
                  <a:spcPct val="0"/>
                </a:spcBef>
                <a:spcAft>
                  <a:spcPct val="0"/>
                </a:spcAft>
              </a:pPr>
              <a:t>121</a:t>
            </a:fld>
            <a:endParaRPr lang="en-US" altLang="en-US" dirty="0">
              <a:solidFill>
                <a:schemeClr val="bg1"/>
              </a:solidFill>
              <a:latin typeface="Arial" panose="020B0604020202020204" pitchFamily="34" charset="0"/>
            </a:endParaRPr>
          </a:p>
        </p:txBody>
      </p:sp>
      <p:sp>
        <p:nvSpPr>
          <p:cNvPr id="154630" name="Title 1">
            <a:extLst>
              <a:ext uri="{FF2B5EF4-FFF2-40B4-BE49-F238E27FC236}">
                <a16:creationId xmlns:a16="http://schemas.microsoft.com/office/drawing/2014/main" id="{3A9E5AC8-796A-8D46-9798-F8354CD7AECD}"/>
              </a:ext>
            </a:extLst>
          </p:cNvPr>
          <p:cNvSpPr>
            <a:spLocks noGrp="1" noChangeArrowheads="1"/>
          </p:cNvSpPr>
          <p:nvPr>
            <p:ph type="title"/>
          </p:nvPr>
        </p:nvSpPr>
        <p:spPr/>
        <p:txBody>
          <a:bodyPr/>
          <a:lstStyle/>
          <a:p>
            <a:pPr eaLnBrk="1" hangingPunct="1"/>
            <a:r>
              <a:rPr lang="en-US" altLang="en-US" dirty="0"/>
              <a:t>Networking &amp; Content Delivery</a:t>
            </a:r>
          </a:p>
        </p:txBody>
      </p:sp>
      <p:sp>
        <p:nvSpPr>
          <p:cNvPr id="154633" name="Text Placeholder 4">
            <a:extLst>
              <a:ext uri="{FF2B5EF4-FFF2-40B4-BE49-F238E27FC236}">
                <a16:creationId xmlns:a16="http://schemas.microsoft.com/office/drawing/2014/main" id="{9BD14961-C550-6840-B126-17CBA55D4BD8}"/>
              </a:ext>
            </a:extLst>
          </p:cNvPr>
          <p:cNvSpPr>
            <a:spLocks noGrp="1" noChangeArrowheads="1"/>
          </p:cNvSpPr>
          <p:nvPr>
            <p:ph type="body" sz="quarter" idx="10"/>
          </p:nvPr>
        </p:nvSpPr>
        <p:spPr/>
        <p:txBody>
          <a:bodyPr/>
          <a:lstStyle/>
          <a:p>
            <a:pPr eaLnBrk="1" hangingPunct="1"/>
            <a:r>
              <a:rPr lang="en-US" altLang="en-US" dirty="0"/>
              <a:t>3/4</a:t>
            </a:r>
          </a:p>
        </p:txBody>
      </p:sp>
      <p:sp>
        <p:nvSpPr>
          <p:cNvPr id="154634" name="TextBox 9">
            <a:extLst>
              <a:ext uri="{FF2B5EF4-FFF2-40B4-BE49-F238E27FC236}">
                <a16:creationId xmlns:a16="http://schemas.microsoft.com/office/drawing/2014/main" id="{B66AEFB6-5CB9-474E-BADA-7E7155FEB89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 Mesh</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4636" name="TextBox 11">
            <a:extLst>
              <a:ext uri="{FF2B5EF4-FFF2-40B4-BE49-F238E27FC236}">
                <a16:creationId xmlns:a16="http://schemas.microsoft.com/office/drawing/2014/main" id="{0F2FF4D5-74BC-E743-8379-4578C0EEB5D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 Map</a:t>
            </a:r>
          </a:p>
        </p:txBody>
      </p:sp>
      <p:sp>
        <p:nvSpPr>
          <p:cNvPr id="154637" name="TextBox 12">
            <a:extLst>
              <a:ext uri="{FF2B5EF4-FFF2-40B4-BE49-F238E27FC236}">
                <a16:creationId xmlns:a16="http://schemas.microsoft.com/office/drawing/2014/main" id="{D8CAFDD5-BFC8-1747-8B2F-E261779AF57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Direct Connect</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787F355-9E00-5048-9748-5F868EBBE90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4640" name="TextBox 15">
            <a:extLst>
              <a:ext uri="{FF2B5EF4-FFF2-40B4-BE49-F238E27FC236}">
                <a16:creationId xmlns:a16="http://schemas.microsoft.com/office/drawing/2014/main" id="{FA45C0E4-E1A8-0A4D-9DC8-F6042A90066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Global Accelerator</a:t>
            </a:r>
          </a:p>
        </p:txBody>
      </p:sp>
      <p:sp>
        <p:nvSpPr>
          <p:cNvPr id="154641" name="TextBox 16">
            <a:extLst>
              <a:ext uri="{FF2B5EF4-FFF2-40B4-BE49-F238E27FC236}">
                <a16:creationId xmlns:a16="http://schemas.microsoft.com/office/drawing/2014/main" id="{92BE7DF5-3760-E040-921A-1E1AFAD656BB}"/>
              </a:ext>
            </a:extLst>
          </p:cNvPr>
          <p:cNvSpPr txBox="1">
            <a:spLocks noChangeArrowheads="1"/>
          </p:cNvSpPr>
          <p:nvPr/>
        </p:nvSpPr>
        <p:spPr bwMode="auto">
          <a:xfrm>
            <a:off x="7291388" y="32607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sp>
        <p:nvSpPr>
          <p:cNvPr id="154642" name="TextBox 20">
            <a:extLst>
              <a:ext uri="{FF2B5EF4-FFF2-40B4-BE49-F238E27FC236}">
                <a16:creationId xmlns:a16="http://schemas.microsoft.com/office/drawing/2014/main" id="{862C217C-F7AA-6E43-883C-73A739498FAE}"/>
              </a:ext>
            </a:extLst>
          </p:cNvPr>
          <p:cNvSpPr txBox="1">
            <a:spLocks noChangeArrowheads="1"/>
          </p:cNvSpPr>
          <p:nvPr/>
        </p:nvSpPr>
        <p:spPr bwMode="auto">
          <a:xfrm>
            <a:off x="2216236" y="3262313"/>
            <a:ext cx="130007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Mesh</a:t>
            </a:r>
          </a:p>
        </p:txBody>
      </p:sp>
      <p:sp>
        <p:nvSpPr>
          <p:cNvPr id="154643" name="TextBox 21">
            <a:extLst>
              <a:ext uri="{FF2B5EF4-FFF2-40B4-BE49-F238E27FC236}">
                <a16:creationId xmlns:a16="http://schemas.microsoft.com/office/drawing/2014/main" id="{7BC52378-9716-7044-BD26-610083482D6A}"/>
              </a:ext>
            </a:extLst>
          </p:cNvPr>
          <p:cNvSpPr txBox="1">
            <a:spLocks noChangeArrowheads="1"/>
          </p:cNvSpPr>
          <p:nvPr/>
        </p:nvSpPr>
        <p:spPr bwMode="auto">
          <a:xfrm>
            <a:off x="3401715" y="3267075"/>
            <a:ext cx="1143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Virtual</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sp>
        <p:nvSpPr>
          <p:cNvPr id="154644" name="TextBox 23">
            <a:extLst>
              <a:ext uri="{FF2B5EF4-FFF2-40B4-BE49-F238E27FC236}">
                <a16:creationId xmlns:a16="http://schemas.microsoft.com/office/drawing/2014/main" id="{FE7B1219-1729-8943-8F78-3B4D3167C8A8}"/>
              </a:ext>
            </a:extLst>
          </p:cNvPr>
          <p:cNvSpPr txBox="1">
            <a:spLocks noChangeArrowheads="1"/>
          </p:cNvSpPr>
          <p:nvPr/>
        </p:nvSpPr>
        <p:spPr bwMode="auto">
          <a:xfrm>
            <a:off x="2239894" y="4325938"/>
            <a:ext cx="1298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Virtual node</a:t>
            </a:r>
          </a:p>
        </p:txBody>
      </p:sp>
      <p:sp>
        <p:nvSpPr>
          <p:cNvPr id="154645" name="TextBox 24">
            <a:extLst>
              <a:ext uri="{FF2B5EF4-FFF2-40B4-BE49-F238E27FC236}">
                <a16:creationId xmlns:a16="http://schemas.microsoft.com/office/drawing/2014/main" id="{178F28D6-9B15-D44B-B612-BC060A631245}"/>
              </a:ext>
            </a:extLst>
          </p:cNvPr>
          <p:cNvSpPr txBox="1">
            <a:spLocks noChangeArrowheads="1"/>
          </p:cNvSpPr>
          <p:nvPr/>
        </p:nvSpPr>
        <p:spPr bwMode="auto">
          <a:xfrm>
            <a:off x="3412828" y="4325938"/>
            <a:ext cx="1143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Virtual router</a:t>
            </a:r>
          </a:p>
        </p:txBody>
      </p:sp>
      <p:pic>
        <p:nvPicPr>
          <p:cNvPr id="154646" name="Graphic 25">
            <a:extLst>
              <a:ext uri="{FF2B5EF4-FFF2-40B4-BE49-F238E27FC236}">
                <a16:creationId xmlns:a16="http://schemas.microsoft.com/office/drawing/2014/main" id="{07EE040B-E03A-F944-9825-A31627A33A7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640013"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7" name="Graphic 26">
            <a:extLst>
              <a:ext uri="{FF2B5EF4-FFF2-40B4-BE49-F238E27FC236}">
                <a16:creationId xmlns:a16="http://schemas.microsoft.com/office/drawing/2014/main" id="{4F6DF339-1E61-1A4D-AB60-B24F452E63D6}"/>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374650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8" name="Graphic 27">
            <a:extLst>
              <a:ext uri="{FF2B5EF4-FFF2-40B4-BE49-F238E27FC236}">
                <a16:creationId xmlns:a16="http://schemas.microsoft.com/office/drawing/2014/main" id="{A2EFD801-B9D3-B149-A49C-0B73CD503F18}"/>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2660650"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9" name="Graphic 28">
            <a:extLst>
              <a:ext uri="{FF2B5EF4-FFF2-40B4-BE49-F238E27FC236}">
                <a16:creationId xmlns:a16="http://schemas.microsoft.com/office/drawing/2014/main" id="{F6EE1650-9B4B-4747-921D-23B6FE702279}"/>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3756025"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50" name="TextBox 29">
            <a:extLst>
              <a:ext uri="{FF2B5EF4-FFF2-40B4-BE49-F238E27FC236}">
                <a16:creationId xmlns:a16="http://schemas.microsoft.com/office/drawing/2014/main" id="{34B3663A-B918-9A45-BAC0-C919B3F63A84}"/>
              </a:ext>
            </a:extLst>
          </p:cNvPr>
          <p:cNvSpPr txBox="1">
            <a:spLocks noChangeArrowheads="1"/>
          </p:cNvSpPr>
          <p:nvPr/>
        </p:nvSpPr>
        <p:spPr bwMode="auto">
          <a:xfrm>
            <a:off x="2216236" y="5367338"/>
            <a:ext cx="1298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Virtual service</a:t>
            </a:r>
          </a:p>
        </p:txBody>
      </p:sp>
      <p:pic>
        <p:nvPicPr>
          <p:cNvPr id="154651" name="Graphic 30">
            <a:extLst>
              <a:ext uri="{FF2B5EF4-FFF2-40B4-BE49-F238E27FC236}">
                <a16:creationId xmlns:a16="http://schemas.microsoft.com/office/drawing/2014/main" id="{A93BB7E0-B71E-A74E-BC53-1A75CB839844}"/>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2660650" y="49101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52" name="TextBox 31">
            <a:extLst>
              <a:ext uri="{FF2B5EF4-FFF2-40B4-BE49-F238E27FC236}">
                <a16:creationId xmlns:a16="http://schemas.microsoft.com/office/drawing/2014/main" id="{37FA6752-1320-F047-85D7-80ECB6080332}"/>
              </a:ext>
            </a:extLst>
          </p:cNvPr>
          <p:cNvSpPr txBox="1">
            <a:spLocks noChangeArrowheads="1"/>
          </p:cNvSpPr>
          <p:nvPr/>
        </p:nvSpPr>
        <p:spPr bwMode="auto">
          <a:xfrm>
            <a:off x="5022058" y="3260725"/>
            <a:ext cx="120510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Service</a:t>
            </a:r>
          </a:p>
        </p:txBody>
      </p:sp>
      <p:sp>
        <p:nvSpPr>
          <p:cNvPr id="154653" name="TextBox 32">
            <a:extLst>
              <a:ext uri="{FF2B5EF4-FFF2-40B4-BE49-F238E27FC236}">
                <a16:creationId xmlns:a16="http://schemas.microsoft.com/office/drawing/2014/main" id="{D2152191-55A3-F742-B8A0-3B1979E1B69B}"/>
              </a:ext>
            </a:extLst>
          </p:cNvPr>
          <p:cNvSpPr txBox="1">
            <a:spLocks noChangeArrowheads="1"/>
          </p:cNvSpPr>
          <p:nvPr/>
        </p:nvSpPr>
        <p:spPr bwMode="auto">
          <a:xfrm>
            <a:off x="5022058" y="4327525"/>
            <a:ext cx="120510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Namespace</a:t>
            </a:r>
          </a:p>
        </p:txBody>
      </p:sp>
      <p:sp>
        <p:nvSpPr>
          <p:cNvPr id="154654" name="TextBox 33">
            <a:extLst>
              <a:ext uri="{FF2B5EF4-FFF2-40B4-BE49-F238E27FC236}">
                <a16:creationId xmlns:a16="http://schemas.microsoft.com/office/drawing/2014/main" id="{E1F3FCCE-1B96-674F-A82C-7340DC008DB4}"/>
              </a:ext>
            </a:extLst>
          </p:cNvPr>
          <p:cNvSpPr txBox="1">
            <a:spLocks noChangeArrowheads="1"/>
          </p:cNvSpPr>
          <p:nvPr/>
        </p:nvSpPr>
        <p:spPr bwMode="auto">
          <a:xfrm>
            <a:off x="5020667" y="5403850"/>
            <a:ext cx="12017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Resource</a:t>
            </a:r>
          </a:p>
        </p:txBody>
      </p:sp>
      <p:pic>
        <p:nvPicPr>
          <p:cNvPr id="154655" name="Graphic 34">
            <a:extLst>
              <a:ext uri="{FF2B5EF4-FFF2-40B4-BE49-F238E27FC236}">
                <a16:creationId xmlns:a16="http://schemas.microsoft.com/office/drawing/2014/main" id="{6193243B-738F-4345-8F81-A3049F1A3BFD}"/>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53943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56" name="Graphic 35">
            <a:extLst>
              <a:ext uri="{FF2B5EF4-FFF2-40B4-BE49-F238E27FC236}">
                <a16:creationId xmlns:a16="http://schemas.microsoft.com/office/drawing/2014/main" id="{519DEEFF-0867-C442-890B-15A5F9D67225}"/>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5394325"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57" name="Graphic 36">
            <a:extLst>
              <a:ext uri="{FF2B5EF4-FFF2-40B4-BE49-F238E27FC236}">
                <a16:creationId xmlns:a16="http://schemas.microsoft.com/office/drawing/2014/main" id="{05E3F53B-1978-CB4A-A716-A18705A07912}"/>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5394325" y="49466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49" name="Graphic 6">
            <a:extLst>
              <a:ext uri="{FF2B5EF4-FFF2-40B4-BE49-F238E27FC236}">
                <a16:creationId xmlns:a16="http://schemas.microsoft.com/office/drawing/2014/main" id="{B4BBA8D5-2CB7-9F41-AE4B-E1E3FA7E742C}"/>
              </a:ext>
            </a:extLst>
          </p:cNvPr>
          <p:cNvPicPr>
            <a:picLocks noChangeAspect="1" noChangeArrowheads="1"/>
          </p:cNvPicPr>
          <p:nvPr/>
        </p:nvPicPr>
        <p:blipFill>
          <a:blip r:embed="rId2"/>
          <a:srcRect/>
          <a:stretch/>
        </p:blipFill>
        <p:spPr bwMode="auto">
          <a:xfrm>
            <a:off x="7531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1" name="Graphic 20">
            <a:extLst>
              <a:ext uri="{FF2B5EF4-FFF2-40B4-BE49-F238E27FC236}">
                <a16:creationId xmlns:a16="http://schemas.microsoft.com/office/drawing/2014/main" id="{558F2543-61BB-4941-BDCB-203B8A79534C}"/>
              </a:ext>
            </a:extLst>
          </p:cNvPr>
          <p:cNvPicPr>
            <a:picLocks noChangeAspect="1" noChangeArrowheads="1"/>
          </p:cNvPicPr>
          <p:nvPr/>
        </p:nvPicPr>
        <p:blipFill>
          <a:blip r:embed="rId3"/>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2" name="Graphic 7">
            <a:extLst>
              <a:ext uri="{FF2B5EF4-FFF2-40B4-BE49-F238E27FC236}">
                <a16:creationId xmlns:a16="http://schemas.microsoft.com/office/drawing/2014/main" id="{361F5410-4591-B747-AA1D-7F2DE464148C}"/>
              </a:ext>
            </a:extLst>
          </p:cNvPr>
          <p:cNvPicPr>
            <a:picLocks noChangeAspect="1" noChangeArrowheads="1"/>
          </p:cNvPicPr>
          <p:nvPr/>
        </p:nvPicPr>
        <p:blipFill>
          <a:blip r:embed="rId4"/>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4" name="Footer Placeholder 2">
            <a:extLst>
              <a:ext uri="{FF2B5EF4-FFF2-40B4-BE49-F238E27FC236}">
                <a16:creationId xmlns:a16="http://schemas.microsoft.com/office/drawing/2014/main" id="{A8AD0B89-C80A-DB44-8A49-FD5D6A0FCD9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55655" name="Slide Number Placeholder 3">
            <a:extLst>
              <a:ext uri="{FF2B5EF4-FFF2-40B4-BE49-F238E27FC236}">
                <a16:creationId xmlns:a16="http://schemas.microsoft.com/office/drawing/2014/main" id="{8E3794F9-C421-0243-92BF-74EAF4600A07}"/>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A1594C5-90CB-334F-8237-93A2B0E70A18}" type="slidenum">
              <a:rPr lang="en-US" altLang="en-US" smtClean="0">
                <a:solidFill>
                  <a:schemeClr val="bg1"/>
                </a:solidFill>
                <a:latin typeface="Arial" panose="020B0604020202020204" pitchFamily="34" charset="0"/>
              </a:rPr>
              <a:pPr fontAlgn="base">
                <a:spcBef>
                  <a:spcPct val="0"/>
                </a:spcBef>
                <a:spcAft>
                  <a:spcPct val="0"/>
                </a:spcAft>
              </a:pPr>
              <a:t>122</a:t>
            </a:fld>
            <a:endParaRPr lang="en-US" altLang="en-US" dirty="0">
              <a:solidFill>
                <a:schemeClr val="bg1"/>
              </a:solidFill>
              <a:latin typeface="Arial" panose="020B0604020202020204" pitchFamily="34" charset="0"/>
            </a:endParaRPr>
          </a:p>
        </p:txBody>
      </p:sp>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p:txBody>
          <a:bodyPr/>
          <a:lstStyle/>
          <a:p>
            <a:pPr eaLnBrk="1" hangingPunct="1"/>
            <a:r>
              <a:rPr lang="en-US" altLang="en-US" dirty="0"/>
              <a:t>Networking &amp; Content Delivery</a:t>
            </a:r>
          </a:p>
        </p:txBody>
      </p:sp>
      <p:sp>
        <p:nvSpPr>
          <p:cNvPr id="155656" name="Text Placeholder 4">
            <a:extLst>
              <a:ext uri="{FF2B5EF4-FFF2-40B4-BE49-F238E27FC236}">
                <a16:creationId xmlns:a16="http://schemas.microsoft.com/office/drawing/2014/main" id="{9A15732E-4F7F-554B-A387-46FE10EA19E8}"/>
              </a:ext>
            </a:extLst>
          </p:cNvPr>
          <p:cNvSpPr>
            <a:spLocks noGrp="1" noChangeArrowheads="1"/>
          </p:cNvSpPr>
          <p:nvPr>
            <p:ph type="body" sz="quarter" idx="10"/>
          </p:nvPr>
        </p:nvSpPr>
        <p:spPr/>
        <p:txBody>
          <a:bodyPr/>
          <a:lstStyle/>
          <a:p>
            <a:pPr eaLnBrk="1" hangingPunct="1"/>
            <a:r>
              <a:rPr lang="en-US" altLang="en-US" dirty="0"/>
              <a:t>4/4</a:t>
            </a:r>
          </a:p>
        </p:txBody>
      </p:sp>
      <p:sp>
        <p:nvSpPr>
          <p:cNvPr id="155657" name="TextBox 9">
            <a:extLst>
              <a:ext uri="{FF2B5EF4-FFF2-40B4-BE49-F238E27FC236}">
                <a16:creationId xmlns:a16="http://schemas.microsoft.com/office/drawing/2014/main" id="{C94BC5B2-7F53-EE45-BEB1-D9EF3D8429D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Client VPN</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5659" name="TextBox 11">
            <a:extLst>
              <a:ext uri="{FF2B5EF4-FFF2-40B4-BE49-F238E27FC236}">
                <a16:creationId xmlns:a16="http://schemas.microsoft.com/office/drawing/2014/main" id="{D83395CD-BA20-894A-9547-C97D2337608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Site-to-Site VPN</a:t>
            </a:r>
          </a:p>
        </p:txBody>
      </p:sp>
      <p:sp>
        <p:nvSpPr>
          <p:cNvPr id="155660" name="TextBox 12">
            <a:extLst>
              <a:ext uri="{FF2B5EF4-FFF2-40B4-BE49-F238E27FC236}">
                <a16:creationId xmlns:a16="http://schemas.microsoft.com/office/drawing/2014/main" id="{352366DE-5EAB-5E48-B925-24641313F6C5}"/>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Load Balancing</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5664" name="TextBox 19">
            <a:extLst>
              <a:ext uri="{FF2B5EF4-FFF2-40B4-BE49-F238E27FC236}">
                <a16:creationId xmlns:a16="http://schemas.microsoft.com/office/drawing/2014/main" id="{C28F50B0-3CC5-6149-A90E-790D5475BE93}"/>
              </a:ext>
            </a:extLst>
          </p:cNvPr>
          <p:cNvSpPr txBox="1">
            <a:spLocks noChangeArrowheads="1"/>
          </p:cNvSpPr>
          <p:nvPr/>
        </p:nvSpPr>
        <p:spPr bwMode="auto">
          <a:xfrm>
            <a:off x="6865178" y="3279775"/>
            <a:ext cx="1339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 Load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sp>
        <p:nvSpPr>
          <p:cNvPr id="155665" name="TextBox 21">
            <a:extLst>
              <a:ext uri="{FF2B5EF4-FFF2-40B4-BE49-F238E27FC236}">
                <a16:creationId xmlns:a16="http://schemas.microsoft.com/office/drawing/2014/main" id="{953B780B-781F-FC47-9475-62E12E21EAFF}"/>
              </a:ext>
            </a:extLst>
          </p:cNvPr>
          <p:cNvSpPr txBox="1">
            <a:spLocks noChangeArrowheads="1"/>
          </p:cNvSpPr>
          <p:nvPr/>
        </p:nvSpPr>
        <p:spPr bwMode="auto">
          <a:xfrm>
            <a:off x="6865178" y="4375150"/>
            <a:ext cx="1339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Classic Load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sp>
        <p:nvSpPr>
          <p:cNvPr id="155666" name="TextBox 22">
            <a:extLst>
              <a:ext uri="{FF2B5EF4-FFF2-40B4-BE49-F238E27FC236}">
                <a16:creationId xmlns:a16="http://schemas.microsoft.com/office/drawing/2014/main" id="{F957C4EB-E925-CD46-B6E6-5F934B6F593C}"/>
              </a:ext>
            </a:extLst>
          </p:cNvPr>
          <p:cNvSpPr txBox="1">
            <a:spLocks noChangeArrowheads="1"/>
          </p:cNvSpPr>
          <p:nvPr/>
        </p:nvSpPr>
        <p:spPr bwMode="auto">
          <a:xfrm>
            <a:off x="8250071" y="3276601"/>
            <a:ext cx="1339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Network Load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pic>
        <p:nvPicPr>
          <p:cNvPr id="155667" name="Graphic 8">
            <a:extLst>
              <a:ext uri="{FF2B5EF4-FFF2-40B4-BE49-F238E27FC236}">
                <a16:creationId xmlns:a16="http://schemas.microsoft.com/office/drawing/2014/main" id="{11AB9C77-EA26-5445-B85A-8D1CDE2A995D}"/>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302500"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68" name="Graphic 18">
            <a:extLst>
              <a:ext uri="{FF2B5EF4-FFF2-40B4-BE49-F238E27FC236}">
                <a16:creationId xmlns:a16="http://schemas.microsoft.com/office/drawing/2014/main" id="{C0612FE8-9483-B44B-9839-93E32672AA90}"/>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302500" y="38925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69" name="Graphic 24">
            <a:extLst>
              <a:ext uri="{FF2B5EF4-FFF2-40B4-BE49-F238E27FC236}">
                <a16:creationId xmlns:a16="http://schemas.microsoft.com/office/drawing/2014/main" id="{F98FFE17-32E0-0245-9C99-4566C0E254A6}"/>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8687393"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1">
            <a:extLst>
              <a:ext uri="{FF2B5EF4-FFF2-40B4-BE49-F238E27FC236}">
                <a16:creationId xmlns:a16="http://schemas.microsoft.com/office/drawing/2014/main" id="{7C198079-5B6C-D642-96EA-ED01C23BCB5D}"/>
              </a:ext>
            </a:extLst>
          </p:cNvPr>
          <p:cNvSpPr txBox="1">
            <a:spLocks noChangeArrowheads="1"/>
          </p:cNvSpPr>
          <p:nvPr/>
        </p:nvSpPr>
        <p:spPr bwMode="auto">
          <a:xfrm>
            <a:off x="8250071" y="4375150"/>
            <a:ext cx="1339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Gateway Load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pic>
        <p:nvPicPr>
          <p:cNvPr id="24" name="Graphic 18">
            <a:extLst>
              <a:ext uri="{FF2B5EF4-FFF2-40B4-BE49-F238E27FC236}">
                <a16:creationId xmlns:a16="http://schemas.microsoft.com/office/drawing/2014/main" id="{36884702-1CEA-4F4E-8913-EE6C46BA8D99}"/>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8687393" y="38925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3" name="Graphic 7">
            <a:extLst>
              <a:ext uri="{FF2B5EF4-FFF2-40B4-BE49-F238E27FC236}">
                <a16:creationId xmlns:a16="http://schemas.microsoft.com/office/drawing/2014/main" id="{603EFE6D-2E46-4A41-8938-3676A80BC4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5" name="Footer Placeholder 2">
            <a:extLst>
              <a:ext uri="{FF2B5EF4-FFF2-40B4-BE49-F238E27FC236}">
                <a16:creationId xmlns:a16="http://schemas.microsoft.com/office/drawing/2014/main" id="{25D13DFC-29AA-F849-9767-55BD31944FE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56676" name="Slide Number Placeholder 3">
            <a:extLst>
              <a:ext uri="{FF2B5EF4-FFF2-40B4-BE49-F238E27FC236}">
                <a16:creationId xmlns:a16="http://schemas.microsoft.com/office/drawing/2014/main" id="{0F876F4C-3E8E-2746-8444-DF1D4DC0440D}"/>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E6F0D7E-0A93-AF44-BC15-361F2CB89D93}" type="slidenum">
              <a:rPr lang="en-US" altLang="en-US" smtClean="0">
                <a:solidFill>
                  <a:schemeClr val="bg1"/>
                </a:solidFill>
                <a:latin typeface="Arial" panose="020B0604020202020204" pitchFamily="34" charset="0"/>
              </a:rPr>
              <a:pPr fontAlgn="base">
                <a:spcBef>
                  <a:spcPct val="0"/>
                </a:spcBef>
                <a:spcAft>
                  <a:spcPct val="0"/>
                </a:spcAft>
              </a:pPr>
              <a:t>123</a:t>
            </a:fld>
            <a:endParaRPr lang="en-US" altLang="en-US" dirty="0">
              <a:solidFill>
                <a:schemeClr val="bg1"/>
              </a:solidFill>
              <a:latin typeface="Arial" panose="020B0604020202020204" pitchFamily="34" charset="0"/>
            </a:endParaRPr>
          </a:p>
        </p:txBody>
      </p:sp>
      <p:sp>
        <p:nvSpPr>
          <p:cNvPr id="156674" name="Title 1">
            <a:extLst>
              <a:ext uri="{FF2B5EF4-FFF2-40B4-BE49-F238E27FC236}">
                <a16:creationId xmlns:a16="http://schemas.microsoft.com/office/drawing/2014/main" id="{22B9BFE5-C1EF-3645-99FB-79AAA0A7D8D0}"/>
              </a:ext>
            </a:extLst>
          </p:cNvPr>
          <p:cNvSpPr>
            <a:spLocks noGrp="1" noChangeArrowheads="1"/>
          </p:cNvSpPr>
          <p:nvPr>
            <p:ph type="ctrTitle"/>
          </p:nvPr>
        </p:nvSpPr>
        <p:spPr/>
        <p:txBody>
          <a:bodyPr/>
          <a:lstStyle/>
          <a:p>
            <a:pPr eaLnBrk="1" hangingPunct="1"/>
            <a:r>
              <a:rPr lang="en-US" altLang="en-US" dirty="0"/>
              <a:t>Quantum Technologies</a:t>
            </a:r>
          </a:p>
        </p:txBody>
      </p:sp>
      <p:sp>
        <p:nvSpPr>
          <p:cNvPr id="156677" name="Title 3">
            <a:extLst>
              <a:ext uri="{FF2B5EF4-FFF2-40B4-BE49-F238E27FC236}">
                <a16:creationId xmlns:a16="http://schemas.microsoft.com/office/drawing/2014/main" id="{40C617F2-6999-EE48-A880-559FE98808A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7" name="Graphic 11">
            <a:extLst>
              <a:ext uri="{FF2B5EF4-FFF2-40B4-BE49-F238E27FC236}">
                <a16:creationId xmlns:a16="http://schemas.microsoft.com/office/drawing/2014/main" id="{8D8F2864-05A9-2647-83D3-CA956CD2E9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699" name="Footer Placeholder 2">
            <a:extLst>
              <a:ext uri="{FF2B5EF4-FFF2-40B4-BE49-F238E27FC236}">
                <a16:creationId xmlns:a16="http://schemas.microsoft.com/office/drawing/2014/main" id="{C73D6BB8-433F-9746-994D-9CAC04545733}"/>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57700" name="Slide Number Placeholder 3">
            <a:extLst>
              <a:ext uri="{FF2B5EF4-FFF2-40B4-BE49-F238E27FC236}">
                <a16:creationId xmlns:a16="http://schemas.microsoft.com/office/drawing/2014/main" id="{2E503A2C-6F1B-0547-930E-A6437278DF8D}"/>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945F1B5-5182-BE47-98C6-CDA5BB04C076}" type="slidenum">
              <a:rPr lang="en-US" altLang="en-US" smtClean="0">
                <a:solidFill>
                  <a:schemeClr val="bg1"/>
                </a:solidFill>
                <a:latin typeface="Arial" panose="020B0604020202020204" pitchFamily="34" charset="0"/>
              </a:rPr>
              <a:pPr fontAlgn="base">
                <a:spcBef>
                  <a:spcPct val="0"/>
                </a:spcBef>
                <a:spcAft>
                  <a:spcPct val="0"/>
                </a:spcAft>
              </a:pPr>
              <a:t>124</a:t>
            </a:fld>
            <a:endParaRPr lang="en-US" altLang="en-US" dirty="0">
              <a:solidFill>
                <a:schemeClr val="bg1"/>
              </a:solidFill>
              <a:latin typeface="Arial" panose="020B0604020202020204" pitchFamily="34" charset="0"/>
            </a:endParaRPr>
          </a:p>
        </p:txBody>
      </p:sp>
      <p:sp>
        <p:nvSpPr>
          <p:cNvPr id="157698" name="Title 1">
            <a:extLst>
              <a:ext uri="{FF2B5EF4-FFF2-40B4-BE49-F238E27FC236}">
                <a16:creationId xmlns:a16="http://schemas.microsoft.com/office/drawing/2014/main" id="{D0936809-8B1C-9647-8D6C-7413C55FFC74}"/>
              </a:ext>
            </a:extLst>
          </p:cNvPr>
          <p:cNvSpPr>
            <a:spLocks noGrp="1" noChangeArrowheads="1"/>
          </p:cNvSpPr>
          <p:nvPr>
            <p:ph type="title"/>
          </p:nvPr>
        </p:nvSpPr>
        <p:spPr/>
        <p:txBody>
          <a:bodyPr/>
          <a:lstStyle/>
          <a:p>
            <a:pPr eaLnBrk="1" hangingPunct="1"/>
            <a:r>
              <a:rPr lang="en-US" altLang="en-US" dirty="0"/>
              <a:t>Quantum Technologies</a:t>
            </a:r>
          </a:p>
        </p:txBody>
      </p:sp>
      <p:sp>
        <p:nvSpPr>
          <p:cNvPr id="157701" name="Text Placeholder 4">
            <a:extLst>
              <a:ext uri="{FF2B5EF4-FFF2-40B4-BE49-F238E27FC236}">
                <a16:creationId xmlns:a16="http://schemas.microsoft.com/office/drawing/2014/main" id="{32A22043-1A8A-B24D-9DA1-A9C7C10B868F}"/>
              </a:ext>
            </a:extLst>
          </p:cNvPr>
          <p:cNvSpPr>
            <a:spLocks noGrp="1" noChangeArrowheads="1"/>
          </p:cNvSpPr>
          <p:nvPr>
            <p:ph type="body" sz="quarter" idx="10"/>
          </p:nvPr>
        </p:nvSpPr>
        <p:spPr/>
        <p:txBody>
          <a:bodyPr/>
          <a:lstStyle/>
          <a:p>
            <a:pPr eaLnBrk="1" hangingPunct="1"/>
            <a:r>
              <a:rPr lang="en-US" altLang="en-US" dirty="0"/>
              <a:t>1/1</a:t>
            </a:r>
          </a:p>
        </p:txBody>
      </p:sp>
      <p:sp>
        <p:nvSpPr>
          <p:cNvPr id="157702" name="TextBox 6">
            <a:extLst>
              <a:ext uri="{FF2B5EF4-FFF2-40B4-BE49-F238E27FC236}">
                <a16:creationId xmlns:a16="http://schemas.microsoft.com/office/drawing/2014/main" id="{1D11E797-B180-7241-B192-732CDC9BFA43}"/>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Braket</a:t>
            </a:r>
          </a:p>
        </p:txBody>
      </p:sp>
      <p:sp>
        <p:nvSpPr>
          <p:cNvPr id="11" name="TextBox 11">
            <a:extLst>
              <a:ext uri="{FF2B5EF4-FFF2-40B4-BE49-F238E27FC236}">
                <a16:creationId xmlns:a16="http://schemas.microsoft.com/office/drawing/2014/main" id="{9C588A91-41AA-AE4E-AEFD-A2973C5E2810}"/>
              </a:ext>
            </a:extLst>
          </p:cNvPr>
          <p:cNvSpPr txBox="1">
            <a:spLocks noChangeArrowheads="1"/>
          </p:cNvSpPr>
          <p:nvPr/>
        </p:nvSpPr>
        <p:spPr bwMode="auto">
          <a:xfrm>
            <a:off x="2249488" y="32623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Chandelier</a:t>
            </a:r>
          </a:p>
        </p:txBody>
      </p:sp>
      <p:sp>
        <p:nvSpPr>
          <p:cNvPr id="12" name="TextBox 12">
            <a:extLst>
              <a:ext uri="{FF2B5EF4-FFF2-40B4-BE49-F238E27FC236}">
                <a16:creationId xmlns:a16="http://schemas.microsoft.com/office/drawing/2014/main" id="{FD22D4CB-72BE-724F-AF3F-38CB29E02738}"/>
              </a:ext>
            </a:extLst>
          </p:cNvPr>
          <p:cNvSpPr txBox="1">
            <a:spLocks noChangeArrowheads="1"/>
          </p:cNvSpPr>
          <p:nvPr/>
        </p:nvSpPr>
        <p:spPr bwMode="auto">
          <a:xfrm>
            <a:off x="3763963" y="326231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Chip</a:t>
            </a:r>
          </a:p>
        </p:txBody>
      </p:sp>
      <p:sp>
        <p:nvSpPr>
          <p:cNvPr id="13" name="TextBox 15">
            <a:extLst>
              <a:ext uri="{FF2B5EF4-FFF2-40B4-BE49-F238E27FC236}">
                <a16:creationId xmlns:a16="http://schemas.microsoft.com/office/drawing/2014/main" id="{1D4E78ED-867F-9747-9C40-5407FA8FBD1D}"/>
              </a:ext>
            </a:extLst>
          </p:cNvPr>
          <p:cNvSpPr txBox="1">
            <a:spLocks noChangeArrowheads="1"/>
          </p:cNvSpPr>
          <p:nvPr/>
        </p:nvSpPr>
        <p:spPr bwMode="auto">
          <a:xfrm>
            <a:off x="5234781" y="3262313"/>
            <a:ext cx="15700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QPU</a:t>
            </a:r>
          </a:p>
        </p:txBody>
      </p:sp>
      <p:sp>
        <p:nvSpPr>
          <p:cNvPr id="14" name="TextBox 16">
            <a:extLst>
              <a:ext uri="{FF2B5EF4-FFF2-40B4-BE49-F238E27FC236}">
                <a16:creationId xmlns:a16="http://schemas.microsoft.com/office/drawing/2014/main" id="{3078C9E3-7F8E-774A-8335-72C1F9A66175}"/>
              </a:ext>
            </a:extLst>
          </p:cNvPr>
          <p:cNvSpPr txBox="1">
            <a:spLocks noChangeArrowheads="1"/>
          </p:cNvSpPr>
          <p:nvPr/>
        </p:nvSpPr>
        <p:spPr bwMode="auto">
          <a:xfrm>
            <a:off x="6844499" y="3263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Simulator</a:t>
            </a:r>
          </a:p>
        </p:txBody>
      </p:sp>
      <p:sp>
        <p:nvSpPr>
          <p:cNvPr id="15" name="TextBox 17">
            <a:extLst>
              <a:ext uri="{FF2B5EF4-FFF2-40B4-BE49-F238E27FC236}">
                <a16:creationId xmlns:a16="http://schemas.microsoft.com/office/drawing/2014/main" id="{638CDEB8-D52B-8448-9787-A4BB2E6E8283}"/>
              </a:ext>
            </a:extLst>
          </p:cNvPr>
          <p:cNvSpPr txBox="1">
            <a:spLocks noChangeArrowheads="1"/>
          </p:cNvSpPr>
          <p:nvPr/>
        </p:nvSpPr>
        <p:spPr bwMode="auto">
          <a:xfrm>
            <a:off x="8358974" y="326351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Simulator 1</a:t>
            </a:r>
          </a:p>
        </p:txBody>
      </p:sp>
      <p:sp>
        <p:nvSpPr>
          <p:cNvPr id="16" name="TextBox 18">
            <a:extLst>
              <a:ext uri="{FF2B5EF4-FFF2-40B4-BE49-F238E27FC236}">
                <a16:creationId xmlns:a16="http://schemas.microsoft.com/office/drawing/2014/main" id="{97718089-4981-FD4B-A6A7-EA09A72D3BFC}"/>
              </a:ext>
            </a:extLst>
          </p:cNvPr>
          <p:cNvSpPr txBox="1">
            <a:spLocks noChangeArrowheads="1"/>
          </p:cNvSpPr>
          <p:nvPr/>
        </p:nvSpPr>
        <p:spPr bwMode="auto">
          <a:xfrm>
            <a:off x="9801817" y="326351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Simulator 2</a:t>
            </a:r>
          </a:p>
        </p:txBody>
      </p:sp>
      <p:sp>
        <p:nvSpPr>
          <p:cNvPr id="17" name="TextBox 19">
            <a:extLst>
              <a:ext uri="{FF2B5EF4-FFF2-40B4-BE49-F238E27FC236}">
                <a16:creationId xmlns:a16="http://schemas.microsoft.com/office/drawing/2014/main" id="{8A0DD8DC-5A6A-C54C-8E06-1353447B1210}"/>
              </a:ext>
            </a:extLst>
          </p:cNvPr>
          <p:cNvSpPr txBox="1">
            <a:spLocks noChangeArrowheads="1"/>
          </p:cNvSpPr>
          <p:nvPr/>
        </p:nvSpPr>
        <p:spPr bwMode="auto">
          <a:xfrm>
            <a:off x="2249488" y="4407444"/>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Simulator 3</a:t>
            </a:r>
          </a:p>
        </p:txBody>
      </p:sp>
      <p:sp>
        <p:nvSpPr>
          <p:cNvPr id="18" name="TextBox 20">
            <a:extLst>
              <a:ext uri="{FF2B5EF4-FFF2-40B4-BE49-F238E27FC236}">
                <a16:creationId xmlns:a16="http://schemas.microsoft.com/office/drawing/2014/main" id="{46F2BF76-3B9E-134E-9449-C3FC2D6B6997}"/>
              </a:ext>
            </a:extLst>
          </p:cNvPr>
          <p:cNvSpPr txBox="1">
            <a:spLocks noChangeArrowheads="1"/>
          </p:cNvSpPr>
          <p:nvPr/>
        </p:nvSpPr>
        <p:spPr bwMode="auto">
          <a:xfrm>
            <a:off x="6767513" y="4412206"/>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Tensor network</a:t>
            </a:r>
          </a:p>
        </p:txBody>
      </p:sp>
      <p:sp>
        <p:nvSpPr>
          <p:cNvPr id="20" name="TextBox 22">
            <a:extLst>
              <a:ext uri="{FF2B5EF4-FFF2-40B4-BE49-F238E27FC236}">
                <a16:creationId xmlns:a16="http://schemas.microsoft.com/office/drawing/2014/main" id="{68FD1F47-1E00-8945-A522-E1BF39DC3DCE}"/>
              </a:ext>
            </a:extLst>
          </p:cNvPr>
          <p:cNvSpPr txBox="1">
            <a:spLocks noChangeArrowheads="1"/>
          </p:cNvSpPr>
          <p:nvPr/>
        </p:nvSpPr>
        <p:spPr bwMode="auto">
          <a:xfrm>
            <a:off x="3709988" y="4407444"/>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Simulator 4</a:t>
            </a:r>
          </a:p>
        </p:txBody>
      </p:sp>
      <p:sp>
        <p:nvSpPr>
          <p:cNvPr id="31" name="TextBox 22">
            <a:extLst>
              <a:ext uri="{FF2B5EF4-FFF2-40B4-BE49-F238E27FC236}">
                <a16:creationId xmlns:a16="http://schemas.microsoft.com/office/drawing/2014/main" id="{70FD7869-9922-1546-8B1A-57646B2E55AE}"/>
              </a:ext>
            </a:extLst>
          </p:cNvPr>
          <p:cNvSpPr txBox="1">
            <a:spLocks noChangeArrowheads="1"/>
          </p:cNvSpPr>
          <p:nvPr/>
        </p:nvSpPr>
        <p:spPr bwMode="auto">
          <a:xfrm>
            <a:off x="5264150" y="440431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State vector</a:t>
            </a:r>
          </a:p>
        </p:txBody>
      </p:sp>
      <p:pic>
        <p:nvPicPr>
          <p:cNvPr id="35" name="Graphic 34">
            <a:extLst>
              <a:ext uri="{FF2B5EF4-FFF2-40B4-BE49-F238E27FC236}">
                <a16:creationId xmlns:a16="http://schemas.microsoft.com/office/drawing/2014/main" id="{2361B4F8-500B-BE4D-9FC8-E7086E2687A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773363" y="2810237"/>
            <a:ext cx="457200" cy="457200"/>
          </a:xfrm>
          <a:prstGeom prst="rect">
            <a:avLst/>
          </a:prstGeom>
        </p:spPr>
      </p:pic>
      <p:pic>
        <p:nvPicPr>
          <p:cNvPr id="38" name="Graphic 37">
            <a:extLst>
              <a:ext uri="{FF2B5EF4-FFF2-40B4-BE49-F238E27FC236}">
                <a16:creationId xmlns:a16="http://schemas.microsoft.com/office/drawing/2014/main" id="{1A32E604-F2D0-754B-9B2D-6ACF24A32E26}"/>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237038" y="2810237"/>
            <a:ext cx="457200" cy="457200"/>
          </a:xfrm>
          <a:prstGeom prst="rect">
            <a:avLst/>
          </a:prstGeom>
        </p:spPr>
      </p:pic>
      <p:pic>
        <p:nvPicPr>
          <p:cNvPr id="41" name="Graphic 40">
            <a:extLst>
              <a:ext uri="{FF2B5EF4-FFF2-40B4-BE49-F238E27FC236}">
                <a16:creationId xmlns:a16="http://schemas.microsoft.com/office/drawing/2014/main" id="{F26A1E0F-2406-9449-BFC7-36C70C486445}"/>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791200" y="2810237"/>
            <a:ext cx="457200" cy="457200"/>
          </a:xfrm>
          <a:prstGeom prst="rect">
            <a:avLst/>
          </a:prstGeom>
        </p:spPr>
      </p:pic>
      <p:pic>
        <p:nvPicPr>
          <p:cNvPr id="44" name="Graphic 43">
            <a:extLst>
              <a:ext uri="{FF2B5EF4-FFF2-40B4-BE49-F238E27FC236}">
                <a16:creationId xmlns:a16="http://schemas.microsoft.com/office/drawing/2014/main" id="{6C649031-24D1-2B40-8D62-35C4428F3114}"/>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361238" y="3955006"/>
            <a:ext cx="457200" cy="457200"/>
          </a:xfrm>
          <a:prstGeom prst="rect">
            <a:avLst/>
          </a:prstGeom>
        </p:spPr>
      </p:pic>
      <p:pic>
        <p:nvPicPr>
          <p:cNvPr id="47" name="Graphic 46">
            <a:extLst>
              <a:ext uri="{FF2B5EF4-FFF2-40B4-BE49-F238E27FC236}">
                <a16:creationId xmlns:a16="http://schemas.microsoft.com/office/drawing/2014/main" id="{45ECB4C3-0395-4142-8E1E-21C49B64395C}"/>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7369933" y="2804726"/>
            <a:ext cx="457200" cy="457200"/>
          </a:xfrm>
          <a:prstGeom prst="rect">
            <a:avLst/>
          </a:prstGeom>
        </p:spPr>
      </p:pic>
      <p:pic>
        <p:nvPicPr>
          <p:cNvPr id="50" name="Graphic 49">
            <a:extLst>
              <a:ext uri="{FF2B5EF4-FFF2-40B4-BE49-F238E27FC236}">
                <a16:creationId xmlns:a16="http://schemas.microsoft.com/office/drawing/2014/main" id="{CDC18957-E47F-5149-8A79-DC46158D8991}"/>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8832049" y="2810562"/>
            <a:ext cx="457200" cy="457200"/>
          </a:xfrm>
          <a:prstGeom prst="rect">
            <a:avLst/>
          </a:prstGeom>
        </p:spPr>
      </p:pic>
      <p:pic>
        <p:nvPicPr>
          <p:cNvPr id="53" name="Graphic 52">
            <a:extLst>
              <a:ext uri="{FF2B5EF4-FFF2-40B4-BE49-F238E27FC236}">
                <a16:creationId xmlns:a16="http://schemas.microsoft.com/office/drawing/2014/main" id="{99CBC575-AD0F-6843-B94A-79E87132CC08}"/>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10386211" y="2804726"/>
            <a:ext cx="457200" cy="457200"/>
          </a:xfrm>
          <a:prstGeom prst="rect">
            <a:avLst/>
          </a:prstGeom>
        </p:spPr>
      </p:pic>
      <p:pic>
        <p:nvPicPr>
          <p:cNvPr id="56" name="Graphic 55">
            <a:extLst>
              <a:ext uri="{FF2B5EF4-FFF2-40B4-BE49-F238E27FC236}">
                <a16:creationId xmlns:a16="http://schemas.microsoft.com/office/drawing/2014/main" id="{71A6E061-421E-564B-B955-965BAABC329D}"/>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2775312" y="3955006"/>
            <a:ext cx="457200" cy="457200"/>
          </a:xfrm>
          <a:prstGeom prst="rect">
            <a:avLst/>
          </a:prstGeom>
        </p:spPr>
      </p:pic>
      <p:pic>
        <p:nvPicPr>
          <p:cNvPr id="59" name="Graphic 58">
            <a:extLst>
              <a:ext uri="{FF2B5EF4-FFF2-40B4-BE49-F238E27FC236}">
                <a16:creationId xmlns:a16="http://schemas.microsoft.com/office/drawing/2014/main" id="{E3E91EC2-586A-5E49-8B7D-0C533971BE4B}"/>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4237255" y="3944733"/>
            <a:ext cx="457200" cy="457200"/>
          </a:xfrm>
          <a:prstGeom prst="rect">
            <a:avLst/>
          </a:prstGeom>
        </p:spPr>
      </p:pic>
      <p:pic>
        <p:nvPicPr>
          <p:cNvPr id="62" name="Graphic 61">
            <a:extLst>
              <a:ext uri="{FF2B5EF4-FFF2-40B4-BE49-F238E27FC236}">
                <a16:creationId xmlns:a16="http://schemas.microsoft.com/office/drawing/2014/main" id="{4FAE0C0C-8AC5-AC41-929C-3A71C4190A79}"/>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5791200" y="3955006"/>
            <a:ext cx="457200" cy="457200"/>
          </a:xfrm>
          <a:prstGeom prst="rect">
            <a:avLst/>
          </a:prstGeom>
        </p:spPr>
      </p:pic>
      <p:sp>
        <p:nvSpPr>
          <p:cNvPr id="28" name="TextBox 17">
            <a:extLst>
              <a:ext uri="{FF2B5EF4-FFF2-40B4-BE49-F238E27FC236}">
                <a16:creationId xmlns:a16="http://schemas.microsoft.com/office/drawing/2014/main" id="{67ABD9E6-A96D-9247-95CD-271DE5BDF6FB}"/>
              </a:ext>
            </a:extLst>
          </p:cNvPr>
          <p:cNvSpPr txBox="1">
            <a:spLocks noChangeArrowheads="1"/>
          </p:cNvSpPr>
          <p:nvPr/>
        </p:nvSpPr>
        <p:spPr bwMode="auto">
          <a:xfrm>
            <a:off x="8358974" y="4412206"/>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Noise simulator</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29" name="Graphic 28">
            <a:extLst>
              <a:ext uri="{FF2B5EF4-FFF2-40B4-BE49-F238E27FC236}">
                <a16:creationId xmlns:a16="http://schemas.microsoft.com/office/drawing/2014/main" id="{906AF1B2-EA32-5340-AD26-F8813AF5EE49}"/>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8832049" y="3955006"/>
            <a:ext cx="457200" cy="457200"/>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1" name="Graphic 7">
            <a:extLst>
              <a:ext uri="{FF2B5EF4-FFF2-40B4-BE49-F238E27FC236}">
                <a16:creationId xmlns:a16="http://schemas.microsoft.com/office/drawing/2014/main" id="{D6A00136-5A39-9847-9F83-9418B7B0A3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23" name="Footer Placeholder 2">
            <a:extLst>
              <a:ext uri="{FF2B5EF4-FFF2-40B4-BE49-F238E27FC236}">
                <a16:creationId xmlns:a16="http://schemas.microsoft.com/office/drawing/2014/main" id="{84C68BF2-D510-9C4A-86D5-6142AE20DE4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58724" name="Slide Number Placeholder 3">
            <a:extLst>
              <a:ext uri="{FF2B5EF4-FFF2-40B4-BE49-F238E27FC236}">
                <a16:creationId xmlns:a16="http://schemas.microsoft.com/office/drawing/2014/main" id="{A521C128-D702-2E49-A5E3-746299770FB3}"/>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A10D1B8-EFA8-2A42-A8DD-194290B09C0E}" type="slidenum">
              <a:rPr lang="en-US" altLang="en-US" smtClean="0">
                <a:solidFill>
                  <a:schemeClr val="bg1"/>
                </a:solidFill>
                <a:latin typeface="Arial" panose="020B0604020202020204" pitchFamily="34" charset="0"/>
              </a:rPr>
              <a:pPr fontAlgn="base">
                <a:spcBef>
                  <a:spcPct val="0"/>
                </a:spcBef>
                <a:spcAft>
                  <a:spcPct val="0"/>
                </a:spcAft>
              </a:pPr>
              <a:t>125</a:t>
            </a:fld>
            <a:endParaRPr lang="en-US" altLang="en-US" dirty="0">
              <a:solidFill>
                <a:schemeClr val="bg1"/>
              </a:solidFill>
              <a:latin typeface="Arial" panose="020B0604020202020204" pitchFamily="34" charset="0"/>
            </a:endParaRPr>
          </a:p>
        </p:txBody>
      </p:sp>
      <p:sp>
        <p:nvSpPr>
          <p:cNvPr id="158722" name="Title 1">
            <a:extLst>
              <a:ext uri="{FF2B5EF4-FFF2-40B4-BE49-F238E27FC236}">
                <a16:creationId xmlns:a16="http://schemas.microsoft.com/office/drawing/2014/main" id="{D4739877-3696-A94C-8144-27FFD3A6DFB1}"/>
              </a:ext>
            </a:extLst>
          </p:cNvPr>
          <p:cNvSpPr>
            <a:spLocks noGrp="1" noChangeArrowheads="1"/>
          </p:cNvSpPr>
          <p:nvPr>
            <p:ph type="ctrTitle"/>
          </p:nvPr>
        </p:nvSpPr>
        <p:spPr/>
        <p:txBody>
          <a:bodyPr/>
          <a:lstStyle/>
          <a:p>
            <a:pPr eaLnBrk="1" hangingPunct="1"/>
            <a:r>
              <a:rPr lang="en-US" altLang="en-US" dirty="0"/>
              <a:t>Robotics</a:t>
            </a:r>
          </a:p>
        </p:txBody>
      </p:sp>
      <p:sp>
        <p:nvSpPr>
          <p:cNvPr id="158725" name="Title 3">
            <a:extLst>
              <a:ext uri="{FF2B5EF4-FFF2-40B4-BE49-F238E27FC236}">
                <a16:creationId xmlns:a16="http://schemas.microsoft.com/office/drawing/2014/main" id="{FA4F3B15-E9CA-9A48-8BC4-9734AD9878E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5" name="Graphic 11">
            <a:extLst>
              <a:ext uri="{FF2B5EF4-FFF2-40B4-BE49-F238E27FC236}">
                <a16:creationId xmlns:a16="http://schemas.microsoft.com/office/drawing/2014/main" id="{089402C6-8504-2E43-81E5-3BB02E729C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47" name="Footer Placeholder 2">
            <a:extLst>
              <a:ext uri="{FF2B5EF4-FFF2-40B4-BE49-F238E27FC236}">
                <a16:creationId xmlns:a16="http://schemas.microsoft.com/office/drawing/2014/main" id="{6D6F0CCA-8CDC-B94F-97A3-1813AB54D018}"/>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59748" name="Slide Number Placeholder 3">
            <a:extLst>
              <a:ext uri="{FF2B5EF4-FFF2-40B4-BE49-F238E27FC236}">
                <a16:creationId xmlns:a16="http://schemas.microsoft.com/office/drawing/2014/main" id="{188E215E-DEDE-254E-85C5-B24310FFBA0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614B341-0028-054C-A5F8-2E1DC773BDFD}" type="slidenum">
              <a:rPr lang="en-US" altLang="en-US" smtClean="0">
                <a:solidFill>
                  <a:schemeClr val="bg1"/>
                </a:solidFill>
                <a:latin typeface="Arial" panose="020B0604020202020204" pitchFamily="34" charset="0"/>
              </a:rPr>
              <a:pPr fontAlgn="base">
                <a:spcBef>
                  <a:spcPct val="0"/>
                </a:spcBef>
                <a:spcAft>
                  <a:spcPct val="0"/>
                </a:spcAft>
              </a:pPr>
              <a:t>126</a:t>
            </a:fld>
            <a:endParaRPr lang="en-US" altLang="en-US" dirty="0">
              <a:solidFill>
                <a:schemeClr val="bg1"/>
              </a:solidFill>
              <a:latin typeface="Arial" panose="020B0604020202020204" pitchFamily="34" charset="0"/>
            </a:endParaRPr>
          </a:p>
        </p:txBody>
      </p:sp>
      <p:sp>
        <p:nvSpPr>
          <p:cNvPr id="159746" name="Title 1">
            <a:extLst>
              <a:ext uri="{FF2B5EF4-FFF2-40B4-BE49-F238E27FC236}">
                <a16:creationId xmlns:a16="http://schemas.microsoft.com/office/drawing/2014/main" id="{D6DCD545-9B28-2B45-94C9-731B555C7238}"/>
              </a:ext>
            </a:extLst>
          </p:cNvPr>
          <p:cNvSpPr>
            <a:spLocks noGrp="1" noChangeArrowheads="1"/>
          </p:cNvSpPr>
          <p:nvPr>
            <p:ph type="title"/>
          </p:nvPr>
        </p:nvSpPr>
        <p:spPr/>
        <p:txBody>
          <a:bodyPr/>
          <a:lstStyle/>
          <a:p>
            <a:pPr eaLnBrk="1" hangingPunct="1"/>
            <a:r>
              <a:rPr lang="en-US" altLang="en-US" dirty="0"/>
              <a:t>Robotics</a:t>
            </a:r>
          </a:p>
        </p:txBody>
      </p:sp>
      <p:sp>
        <p:nvSpPr>
          <p:cNvPr id="159749" name="Text Placeholder 4">
            <a:extLst>
              <a:ext uri="{FF2B5EF4-FFF2-40B4-BE49-F238E27FC236}">
                <a16:creationId xmlns:a16="http://schemas.microsoft.com/office/drawing/2014/main" id="{B2ED7A32-1ACE-C946-9A38-640CCD126C18}"/>
              </a:ext>
            </a:extLst>
          </p:cNvPr>
          <p:cNvSpPr>
            <a:spLocks noGrp="1" noChangeArrowheads="1"/>
          </p:cNvSpPr>
          <p:nvPr>
            <p:ph type="body" sz="quarter" idx="10"/>
          </p:nvPr>
        </p:nvSpPr>
        <p:spPr/>
        <p:txBody>
          <a:bodyPr/>
          <a:lstStyle/>
          <a:p>
            <a:pPr eaLnBrk="1" hangingPunct="1"/>
            <a:r>
              <a:rPr lang="en-US" altLang="en-US" dirty="0"/>
              <a:t>1/1</a:t>
            </a:r>
          </a:p>
        </p:txBody>
      </p:sp>
      <p:sp>
        <p:nvSpPr>
          <p:cNvPr id="159750" name="TextBox 6">
            <a:extLst>
              <a:ext uri="{FF2B5EF4-FFF2-40B4-BE49-F238E27FC236}">
                <a16:creationId xmlns:a16="http://schemas.microsoft.com/office/drawing/2014/main" id="{2EF737B2-2431-384D-9874-FE584BCAF771}"/>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RoboMaker</a:t>
            </a:r>
          </a:p>
        </p:txBody>
      </p:sp>
      <p:sp>
        <p:nvSpPr>
          <p:cNvPr id="159751" name="TextBox 10">
            <a:extLst>
              <a:ext uri="{FF2B5EF4-FFF2-40B4-BE49-F238E27FC236}">
                <a16:creationId xmlns:a16="http://schemas.microsoft.com/office/drawing/2014/main" id="{20532277-D44B-294A-AABD-360F99BA456A}"/>
              </a:ext>
            </a:extLst>
          </p:cNvPr>
          <p:cNvSpPr txBox="1">
            <a:spLocks noChangeArrowheads="1"/>
          </p:cNvSpPr>
          <p:nvPr/>
        </p:nvSpPr>
        <p:spPr bwMode="auto">
          <a:xfrm>
            <a:off x="2409068" y="3262313"/>
            <a:ext cx="13493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Cloud</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extensions ROS</a:t>
            </a:r>
          </a:p>
        </p:txBody>
      </p:sp>
      <p:sp>
        <p:nvSpPr>
          <p:cNvPr id="159752" name="TextBox 12">
            <a:extLst>
              <a:ext uri="{FF2B5EF4-FFF2-40B4-BE49-F238E27FC236}">
                <a16:creationId xmlns:a16="http://schemas.microsoft.com/office/drawing/2014/main" id="{EFF90779-C19E-5F41-98A3-F029D17A5894}"/>
              </a:ext>
            </a:extLst>
          </p:cNvPr>
          <p:cNvSpPr txBox="1">
            <a:spLocks noChangeArrowheads="1"/>
          </p:cNvSpPr>
          <p:nvPr/>
        </p:nvSpPr>
        <p:spPr bwMode="auto">
          <a:xfrm>
            <a:off x="3952416" y="3267075"/>
            <a:ext cx="120967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Development environment</a:t>
            </a:r>
          </a:p>
        </p:txBody>
      </p:sp>
      <p:sp>
        <p:nvSpPr>
          <p:cNvPr id="159753" name="TextBox 13">
            <a:extLst>
              <a:ext uri="{FF2B5EF4-FFF2-40B4-BE49-F238E27FC236}">
                <a16:creationId xmlns:a16="http://schemas.microsoft.com/office/drawing/2014/main" id="{5184D2E6-540E-A44A-AC05-0F490F7754CF}"/>
              </a:ext>
            </a:extLst>
          </p:cNvPr>
          <p:cNvSpPr txBox="1">
            <a:spLocks noChangeArrowheads="1"/>
          </p:cNvSpPr>
          <p:nvPr/>
        </p:nvSpPr>
        <p:spPr bwMode="auto">
          <a:xfrm>
            <a:off x="5454444" y="3266455"/>
            <a:ext cx="12831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Fleet</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management</a:t>
            </a:r>
          </a:p>
        </p:txBody>
      </p:sp>
      <p:sp>
        <p:nvSpPr>
          <p:cNvPr id="159754" name="TextBox 14">
            <a:extLst>
              <a:ext uri="{FF2B5EF4-FFF2-40B4-BE49-F238E27FC236}">
                <a16:creationId xmlns:a16="http://schemas.microsoft.com/office/drawing/2014/main" id="{F2E62304-DC48-2249-B188-CA820E22D29D}"/>
              </a:ext>
            </a:extLst>
          </p:cNvPr>
          <p:cNvSpPr txBox="1">
            <a:spLocks noChangeArrowheads="1"/>
          </p:cNvSpPr>
          <p:nvPr/>
        </p:nvSpPr>
        <p:spPr bwMode="auto">
          <a:xfrm>
            <a:off x="6984999" y="3260726"/>
            <a:ext cx="120967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Simulation</a:t>
            </a:r>
          </a:p>
        </p:txBody>
      </p:sp>
      <p:pic>
        <p:nvPicPr>
          <p:cNvPr id="159755" name="Graphic 7">
            <a:extLst>
              <a:ext uri="{FF2B5EF4-FFF2-40B4-BE49-F238E27FC236}">
                <a16:creationId xmlns:a16="http://schemas.microsoft.com/office/drawing/2014/main" id="{0A52DD74-90BB-2541-832C-19DFCCBB89A4}"/>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855155"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6" name="Graphic 16">
            <a:extLst>
              <a:ext uri="{FF2B5EF4-FFF2-40B4-BE49-F238E27FC236}">
                <a16:creationId xmlns:a16="http://schemas.microsoft.com/office/drawing/2014/main" id="{13BE7E00-608F-AA4A-9239-322D71485CE4}"/>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4357183"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7" name="Graphic 18">
            <a:extLst>
              <a:ext uri="{FF2B5EF4-FFF2-40B4-BE49-F238E27FC236}">
                <a16:creationId xmlns:a16="http://schemas.microsoft.com/office/drawing/2014/main" id="{74AA1C38-40CC-1243-8914-5B00092B9414}"/>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859211"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8" name="Graphic 20">
            <a:extLst>
              <a:ext uri="{FF2B5EF4-FFF2-40B4-BE49-F238E27FC236}">
                <a16:creationId xmlns:a16="http://schemas.microsoft.com/office/drawing/2014/main" id="{25002B2F-79EB-814B-A91B-CBDEFB1ACA60}"/>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73612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69" name="Graphic 7">
            <a:extLst>
              <a:ext uri="{FF2B5EF4-FFF2-40B4-BE49-F238E27FC236}">
                <a16:creationId xmlns:a16="http://schemas.microsoft.com/office/drawing/2014/main" id="{9BC1B00D-D188-6F42-855F-2961908460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771" name="Footer Placeholder 2">
            <a:extLst>
              <a:ext uri="{FF2B5EF4-FFF2-40B4-BE49-F238E27FC236}">
                <a16:creationId xmlns:a16="http://schemas.microsoft.com/office/drawing/2014/main" id="{D2CF09EA-3448-EA48-A43D-68F382505F75}"/>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60772" name="Slide Number Placeholder 3">
            <a:extLst>
              <a:ext uri="{FF2B5EF4-FFF2-40B4-BE49-F238E27FC236}">
                <a16:creationId xmlns:a16="http://schemas.microsoft.com/office/drawing/2014/main" id="{BEBF2774-B237-D642-83E3-60CA9198B3E7}"/>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FDAAE14-65AD-324B-B863-CDB1845A2FDE}" type="slidenum">
              <a:rPr lang="en-US" altLang="en-US" smtClean="0">
                <a:solidFill>
                  <a:schemeClr val="bg1"/>
                </a:solidFill>
                <a:latin typeface="Arial" panose="020B0604020202020204" pitchFamily="34" charset="0"/>
              </a:rPr>
              <a:pPr fontAlgn="base">
                <a:spcBef>
                  <a:spcPct val="0"/>
                </a:spcBef>
                <a:spcAft>
                  <a:spcPct val="0"/>
                </a:spcAft>
              </a:pPr>
              <a:t>127</a:t>
            </a:fld>
            <a:endParaRPr lang="en-US" altLang="en-US" dirty="0">
              <a:solidFill>
                <a:schemeClr val="bg1"/>
              </a:solidFill>
              <a:latin typeface="Arial" panose="020B0604020202020204" pitchFamily="34" charset="0"/>
            </a:endParaRPr>
          </a:p>
        </p:txBody>
      </p:sp>
      <p:sp>
        <p:nvSpPr>
          <p:cNvPr id="160770" name="Title 1">
            <a:extLst>
              <a:ext uri="{FF2B5EF4-FFF2-40B4-BE49-F238E27FC236}">
                <a16:creationId xmlns:a16="http://schemas.microsoft.com/office/drawing/2014/main" id="{4F4E79BC-E651-3141-88CD-1C407F4F85D2}"/>
              </a:ext>
            </a:extLst>
          </p:cNvPr>
          <p:cNvSpPr>
            <a:spLocks noGrp="1" noChangeArrowheads="1"/>
          </p:cNvSpPr>
          <p:nvPr>
            <p:ph type="ctrTitle"/>
          </p:nvPr>
        </p:nvSpPr>
        <p:spPr/>
        <p:txBody>
          <a:bodyPr/>
          <a:lstStyle/>
          <a:p>
            <a:pPr eaLnBrk="1" hangingPunct="1"/>
            <a:r>
              <a:rPr lang="en-US" altLang="en-US" dirty="0"/>
              <a:t>Satellite</a:t>
            </a:r>
          </a:p>
        </p:txBody>
      </p:sp>
      <p:sp>
        <p:nvSpPr>
          <p:cNvPr id="160773" name="Title 3">
            <a:extLst>
              <a:ext uri="{FF2B5EF4-FFF2-40B4-BE49-F238E27FC236}">
                <a16:creationId xmlns:a16="http://schemas.microsoft.com/office/drawing/2014/main" id="{F5BA95B1-179A-B54D-B11F-D99F22A8DEF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3" name="Graphic 11">
            <a:extLst>
              <a:ext uri="{FF2B5EF4-FFF2-40B4-BE49-F238E27FC236}">
                <a16:creationId xmlns:a16="http://schemas.microsoft.com/office/drawing/2014/main" id="{25A91DEA-4610-0F43-8F75-C989FB5A37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795" name="Footer Placeholder 2">
            <a:extLst>
              <a:ext uri="{FF2B5EF4-FFF2-40B4-BE49-F238E27FC236}">
                <a16:creationId xmlns:a16="http://schemas.microsoft.com/office/drawing/2014/main" id="{C69C3D0C-BF21-8649-9C0B-D80815A3EAA7}"/>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61796" name="Slide Number Placeholder 3">
            <a:extLst>
              <a:ext uri="{FF2B5EF4-FFF2-40B4-BE49-F238E27FC236}">
                <a16:creationId xmlns:a16="http://schemas.microsoft.com/office/drawing/2014/main" id="{334BC64E-D8C2-2144-BBF6-D36BE6648E19}"/>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77413B6-354D-494E-BE76-B87A05CD517A}" type="slidenum">
              <a:rPr lang="en-US" altLang="en-US" smtClean="0">
                <a:solidFill>
                  <a:schemeClr val="bg1"/>
                </a:solidFill>
                <a:latin typeface="Arial" panose="020B0604020202020204" pitchFamily="34" charset="0"/>
              </a:rPr>
              <a:pPr fontAlgn="base">
                <a:spcBef>
                  <a:spcPct val="0"/>
                </a:spcBef>
                <a:spcAft>
                  <a:spcPct val="0"/>
                </a:spcAft>
              </a:pPr>
              <a:t>128</a:t>
            </a:fld>
            <a:endParaRPr lang="en-US" altLang="en-US" dirty="0">
              <a:solidFill>
                <a:schemeClr val="bg1"/>
              </a:solidFill>
              <a:latin typeface="Arial" panose="020B0604020202020204" pitchFamily="34" charset="0"/>
            </a:endParaRPr>
          </a:p>
        </p:txBody>
      </p:sp>
      <p:sp>
        <p:nvSpPr>
          <p:cNvPr id="161794" name="Title 1">
            <a:extLst>
              <a:ext uri="{FF2B5EF4-FFF2-40B4-BE49-F238E27FC236}">
                <a16:creationId xmlns:a16="http://schemas.microsoft.com/office/drawing/2014/main" id="{4E7938A6-7082-3A47-8E92-D6D14FBD58D5}"/>
              </a:ext>
            </a:extLst>
          </p:cNvPr>
          <p:cNvSpPr>
            <a:spLocks noGrp="1" noChangeArrowheads="1"/>
          </p:cNvSpPr>
          <p:nvPr>
            <p:ph type="title"/>
          </p:nvPr>
        </p:nvSpPr>
        <p:spPr/>
        <p:txBody>
          <a:bodyPr/>
          <a:lstStyle/>
          <a:p>
            <a:pPr eaLnBrk="1" hangingPunct="1"/>
            <a:r>
              <a:rPr lang="en-US" altLang="en-US" dirty="0"/>
              <a:t>Satellite</a:t>
            </a:r>
          </a:p>
        </p:txBody>
      </p:sp>
      <p:sp>
        <p:nvSpPr>
          <p:cNvPr id="161797" name="Text Placeholder 4">
            <a:extLst>
              <a:ext uri="{FF2B5EF4-FFF2-40B4-BE49-F238E27FC236}">
                <a16:creationId xmlns:a16="http://schemas.microsoft.com/office/drawing/2014/main" id="{F601358F-AFAB-8745-B586-3800222C62F9}"/>
              </a:ext>
            </a:extLst>
          </p:cNvPr>
          <p:cNvSpPr>
            <a:spLocks noGrp="1" noChangeArrowheads="1"/>
          </p:cNvSpPr>
          <p:nvPr>
            <p:ph type="body" sz="quarter" idx="10"/>
          </p:nvPr>
        </p:nvSpPr>
        <p:spPr/>
        <p:txBody>
          <a:bodyPr/>
          <a:lstStyle/>
          <a:p>
            <a:pPr eaLnBrk="1" hangingPunct="1"/>
            <a:r>
              <a:rPr lang="en-US" altLang="en-US" dirty="0"/>
              <a:t>1/1</a:t>
            </a:r>
          </a:p>
        </p:txBody>
      </p:sp>
      <p:sp>
        <p:nvSpPr>
          <p:cNvPr id="161798" name="TextBox 6">
            <a:extLst>
              <a:ext uri="{FF2B5EF4-FFF2-40B4-BE49-F238E27FC236}">
                <a16:creationId xmlns:a16="http://schemas.microsoft.com/office/drawing/2014/main" id="{3056D749-D157-5145-A528-A23B5070701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Ground Station</a:t>
            </a:r>
          </a:p>
        </p:txBody>
      </p:sp>
      <p:cxnSp>
        <p:nvCxnSpPr>
          <p:cNvPr id="8" name="Straight Connector 7">
            <a:extLst>
              <a:ext uri="{FF2B5EF4-FFF2-40B4-BE49-F238E27FC236}">
                <a16:creationId xmlns:a16="http://schemas.microsoft.com/office/drawing/2014/main" id="{5AA405FC-8A24-804A-8980-6F1A745F2AC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997B0B9-BB41-604E-A463-6396113230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6B54D35-7842-0448-A838-3922AA1D57D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7" name="Graphic 7">
            <a:extLst>
              <a:ext uri="{FF2B5EF4-FFF2-40B4-BE49-F238E27FC236}">
                <a16:creationId xmlns:a16="http://schemas.microsoft.com/office/drawing/2014/main" id="{E9160B92-1CFF-3B4A-B664-1547281BAE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19" name="Footer Placeholder 2">
            <a:extLst>
              <a:ext uri="{FF2B5EF4-FFF2-40B4-BE49-F238E27FC236}">
                <a16:creationId xmlns:a16="http://schemas.microsoft.com/office/drawing/2014/main" id="{2A60438B-8FE9-4444-AE49-2DFC46D89DE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62820" name="Slide Number Placeholder 3">
            <a:extLst>
              <a:ext uri="{FF2B5EF4-FFF2-40B4-BE49-F238E27FC236}">
                <a16:creationId xmlns:a16="http://schemas.microsoft.com/office/drawing/2014/main" id="{D961293B-A08F-A14B-A5B2-C325F215B1BC}"/>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0A1300E-3338-B94B-80CB-9CA22FF3FC37}" type="slidenum">
              <a:rPr lang="en-US" altLang="en-US" smtClean="0">
                <a:solidFill>
                  <a:schemeClr val="bg1"/>
                </a:solidFill>
                <a:latin typeface="Arial" panose="020B0604020202020204" pitchFamily="34" charset="0"/>
              </a:rPr>
              <a:pPr fontAlgn="base">
                <a:spcBef>
                  <a:spcPct val="0"/>
                </a:spcBef>
                <a:spcAft>
                  <a:spcPct val="0"/>
                </a:spcAft>
              </a:pPr>
              <a:t>129</a:t>
            </a:fld>
            <a:endParaRPr lang="en-US" altLang="en-US" dirty="0">
              <a:solidFill>
                <a:schemeClr val="bg1"/>
              </a:solidFill>
              <a:latin typeface="Arial" panose="020B0604020202020204" pitchFamily="34" charset="0"/>
            </a:endParaRPr>
          </a:p>
        </p:txBody>
      </p:sp>
      <p:sp>
        <p:nvSpPr>
          <p:cNvPr id="162818" name="Title 1">
            <a:extLst>
              <a:ext uri="{FF2B5EF4-FFF2-40B4-BE49-F238E27FC236}">
                <a16:creationId xmlns:a16="http://schemas.microsoft.com/office/drawing/2014/main" id="{7E2748F3-8A4A-EA4E-AEA1-B683D9D9D08D}"/>
              </a:ext>
            </a:extLst>
          </p:cNvPr>
          <p:cNvSpPr>
            <a:spLocks noGrp="1" noChangeArrowheads="1"/>
          </p:cNvSpPr>
          <p:nvPr>
            <p:ph type="ctrTitle"/>
          </p:nvPr>
        </p:nvSpPr>
        <p:spPr/>
        <p:txBody>
          <a:bodyPr/>
          <a:lstStyle/>
          <a:p>
            <a:pPr eaLnBrk="1" hangingPunct="1"/>
            <a:r>
              <a:rPr lang="en-US" altLang="en-US" dirty="0"/>
              <a:t>Security, Identity,</a:t>
            </a:r>
            <a:br>
              <a:rPr lang="en-US" altLang="en-US" dirty="0"/>
            </a:br>
            <a:r>
              <a:rPr lang="en-US" altLang="en-US" dirty="0"/>
              <a:t>&amp; Compliance</a:t>
            </a:r>
          </a:p>
        </p:txBody>
      </p:sp>
      <p:sp>
        <p:nvSpPr>
          <p:cNvPr id="162821" name="Title 3">
            <a:extLst>
              <a:ext uri="{FF2B5EF4-FFF2-40B4-BE49-F238E27FC236}">
                <a16:creationId xmlns:a16="http://schemas.microsoft.com/office/drawing/2014/main" id="{36772795-E12E-F24E-B0B9-21D8479B78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01" name="Footer Placeholder 1">
            <a:extLst>
              <a:ext uri="{FF2B5EF4-FFF2-40B4-BE49-F238E27FC236}">
                <a16:creationId xmlns:a16="http://schemas.microsoft.com/office/drawing/2014/main" id="{B6837795-A8A9-8F40-B8B0-934AFD0DBEC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50202" name="Slide Number Placeholder 2">
            <a:extLst>
              <a:ext uri="{FF2B5EF4-FFF2-40B4-BE49-F238E27FC236}">
                <a16:creationId xmlns:a16="http://schemas.microsoft.com/office/drawing/2014/main" id="{31F04FEF-8055-074B-8B0A-272A237F9DF3}"/>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C086CC3-C496-4C48-9FBB-E169466AD1E8}" type="slidenum">
              <a:rPr lang="en-US" altLang="en-US" smtClean="0">
                <a:solidFill>
                  <a:schemeClr val="bg1"/>
                </a:solidFill>
                <a:latin typeface="Arial" panose="020B0604020202020204" pitchFamily="34" charset="0"/>
              </a:rPr>
              <a:pPr fontAlgn="base">
                <a:spcBef>
                  <a:spcPct val="0"/>
                </a:spcBef>
                <a:spcAft>
                  <a:spcPct val="0"/>
                </a:spcAft>
              </a:pPr>
              <a:t>13</a:t>
            </a:fld>
            <a:endParaRPr lang="en-US" altLang="en-US" dirty="0">
              <a:solidFill>
                <a:schemeClr val="bg1"/>
              </a:solidFill>
              <a:latin typeface="Arial" panose="020B0604020202020204" pitchFamily="34" charset="0"/>
            </a:endParaRPr>
          </a:p>
        </p:txBody>
      </p:sp>
      <p:sp>
        <p:nvSpPr>
          <p:cNvPr id="50178" name="Title 4">
            <a:extLst>
              <a:ext uri="{FF2B5EF4-FFF2-40B4-BE49-F238E27FC236}">
                <a16:creationId xmlns:a16="http://schemas.microsoft.com/office/drawing/2014/main" id="{9C6A1259-1321-3C48-906C-170F510EADA4}"/>
              </a:ext>
            </a:extLst>
          </p:cNvPr>
          <p:cNvSpPr>
            <a:spLocks noGrp="1" noChangeArrowheads="1"/>
          </p:cNvSpPr>
          <p:nvPr>
            <p:ph type="title"/>
          </p:nvPr>
        </p:nvSpPr>
        <p:spPr/>
        <p:txBody>
          <a:bodyPr/>
          <a:lstStyle/>
          <a:p>
            <a:pPr eaLnBrk="1" hangingPunct="1"/>
            <a:r>
              <a:rPr lang="en-US" altLang="en-US" dirty="0"/>
              <a:t>Groups</a:t>
            </a:r>
          </a:p>
        </p:txBody>
      </p:sp>
      <p:pic>
        <p:nvPicPr>
          <p:cNvPr id="28" name="Graphic 27">
            <a:extLst>
              <a:ext uri="{FF2B5EF4-FFF2-40B4-BE49-F238E27FC236}">
                <a16:creationId xmlns:a16="http://schemas.microsoft.com/office/drawing/2014/main" id="{E080A8B5-F9C3-004A-A122-57FFB7BE88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81471" y="3741144"/>
            <a:ext cx="309809" cy="309809"/>
          </a:xfrm>
          <a:prstGeom prst="rect">
            <a:avLst/>
          </a:prstGeom>
        </p:spPr>
      </p:pic>
      <p:sp>
        <p:nvSpPr>
          <p:cNvPr id="31" name="Content Placeholder 10">
            <a:extLst>
              <a:ext uri="{FF2B5EF4-FFF2-40B4-BE49-F238E27FC236}">
                <a16:creationId xmlns:a16="http://schemas.microsoft.com/office/drawing/2014/main" id="{7A735BC1-D3C4-F546-A16C-219DD0A68E0E}"/>
              </a:ext>
            </a:extLst>
          </p:cNvPr>
          <p:cNvSpPr txBox="1">
            <a:spLocks/>
          </p:cNvSpPr>
          <p:nvPr/>
        </p:nvSpPr>
        <p:spPr>
          <a:xfrm>
            <a:off x="240942" y="1149398"/>
            <a:ext cx="11710116" cy="98420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Each group consists of an icon and a label. Colors and lines help differentiate groups to make it easier for the user to read a diagram at a glance. Some groups cross multiple other groups, such as Auto Scaling, whereas others are meant to layer inside one another, such as a VPC and subnets.</a:t>
            </a:r>
          </a:p>
        </p:txBody>
      </p:sp>
      <p:sp>
        <p:nvSpPr>
          <p:cNvPr id="32" name="TextBox 31">
            <a:extLst>
              <a:ext uri="{FF2B5EF4-FFF2-40B4-BE49-F238E27FC236}">
                <a16:creationId xmlns:a16="http://schemas.microsoft.com/office/drawing/2014/main" id="{B10D37B9-5725-C84B-88B1-FE591379F75E}"/>
              </a:ext>
            </a:extLst>
          </p:cNvPr>
          <p:cNvSpPr txBox="1"/>
          <p:nvPr/>
        </p:nvSpPr>
        <p:spPr>
          <a:xfrm>
            <a:off x="387931" y="2318741"/>
            <a:ext cx="3237617"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Resizing groups</a:t>
            </a:r>
          </a:p>
        </p:txBody>
      </p:sp>
      <p:sp>
        <p:nvSpPr>
          <p:cNvPr id="33" name="TextBox 32">
            <a:extLst>
              <a:ext uri="{FF2B5EF4-FFF2-40B4-BE49-F238E27FC236}">
                <a16:creationId xmlns:a16="http://schemas.microsoft.com/office/drawing/2014/main" id="{1F23EF95-21ED-4D45-A71A-F7EDDCF44A6E}"/>
              </a:ext>
            </a:extLst>
          </p:cNvPr>
          <p:cNvSpPr txBox="1"/>
          <p:nvPr/>
        </p:nvSpPr>
        <p:spPr>
          <a:xfrm>
            <a:off x="387931" y="2657295"/>
            <a:ext cx="3237617" cy="923330"/>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Use the bottom-right corner of a group box to stretch or collapse to your desired size.</a:t>
            </a:r>
          </a:p>
        </p:txBody>
      </p:sp>
      <p:sp>
        <p:nvSpPr>
          <p:cNvPr id="34" name="TextBox 33">
            <a:extLst>
              <a:ext uri="{FF2B5EF4-FFF2-40B4-BE49-F238E27FC236}">
                <a16:creationId xmlns:a16="http://schemas.microsoft.com/office/drawing/2014/main" id="{AF493C52-0347-CF49-B8A2-70A62D8A4D35}"/>
              </a:ext>
            </a:extLst>
          </p:cNvPr>
          <p:cNvSpPr txBox="1"/>
          <p:nvPr/>
        </p:nvSpPr>
        <p:spPr>
          <a:xfrm>
            <a:off x="3913922" y="2318741"/>
            <a:ext cx="3237617"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Layering groups</a:t>
            </a:r>
          </a:p>
        </p:txBody>
      </p:sp>
      <p:sp>
        <p:nvSpPr>
          <p:cNvPr id="35" name="TextBox 34">
            <a:extLst>
              <a:ext uri="{FF2B5EF4-FFF2-40B4-BE49-F238E27FC236}">
                <a16:creationId xmlns:a16="http://schemas.microsoft.com/office/drawing/2014/main" id="{6D3FD067-6FE5-DD49-B2C5-060641CC8606}"/>
              </a:ext>
            </a:extLst>
          </p:cNvPr>
          <p:cNvSpPr txBox="1"/>
          <p:nvPr/>
        </p:nvSpPr>
        <p:spPr>
          <a:xfrm>
            <a:off x="3913922" y="2657295"/>
            <a:ext cx="4001353" cy="923330"/>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When you have groups within groups, each inner group should have about 0.05” buffer on each side.</a:t>
            </a:r>
          </a:p>
        </p:txBody>
      </p:sp>
      <p:grpSp>
        <p:nvGrpSpPr>
          <p:cNvPr id="36" name="Group 35">
            <a:extLst>
              <a:ext uri="{FF2B5EF4-FFF2-40B4-BE49-F238E27FC236}">
                <a16:creationId xmlns:a16="http://schemas.microsoft.com/office/drawing/2014/main" id="{8F51258D-0302-EF42-9E3D-4D104C24F92F}"/>
              </a:ext>
            </a:extLst>
          </p:cNvPr>
          <p:cNvGrpSpPr/>
          <p:nvPr/>
        </p:nvGrpSpPr>
        <p:grpSpPr>
          <a:xfrm>
            <a:off x="749910" y="3580625"/>
            <a:ext cx="2513658" cy="2060229"/>
            <a:chOff x="372417" y="3562956"/>
            <a:chExt cx="2841455" cy="2328896"/>
          </a:xfrm>
        </p:grpSpPr>
        <p:pic>
          <p:nvPicPr>
            <p:cNvPr id="37" name="Picture 36">
              <a:extLst>
                <a:ext uri="{FF2B5EF4-FFF2-40B4-BE49-F238E27FC236}">
                  <a16:creationId xmlns:a16="http://schemas.microsoft.com/office/drawing/2014/main" id="{451AAD64-6E2F-3645-9863-3682A77B9BDD}"/>
                </a:ext>
              </a:extLst>
            </p:cNvPr>
            <p:cNvPicPr>
              <a:picLocks noChangeAspect="1"/>
            </p:cNvPicPr>
            <p:nvPr/>
          </p:nvPicPr>
          <p:blipFill>
            <a:blip r:embed="rId5"/>
            <a:stretch>
              <a:fillRect/>
            </a:stretch>
          </p:blipFill>
          <p:spPr>
            <a:xfrm>
              <a:off x="372417" y="3562956"/>
              <a:ext cx="2467552" cy="1983328"/>
            </a:xfrm>
            <a:prstGeom prst="rect">
              <a:avLst/>
            </a:prstGeom>
          </p:spPr>
        </p:pic>
        <p:sp>
          <p:nvSpPr>
            <p:cNvPr id="38" name="Rectangle 37">
              <a:extLst>
                <a:ext uri="{FF2B5EF4-FFF2-40B4-BE49-F238E27FC236}">
                  <a16:creationId xmlns:a16="http://schemas.microsoft.com/office/drawing/2014/main" id="{A38E6FC9-91E9-504E-B016-87EB2BE3C9AB}"/>
                </a:ext>
              </a:extLst>
            </p:cNvPr>
            <p:cNvSpPr/>
            <p:nvPr/>
          </p:nvSpPr>
          <p:spPr>
            <a:xfrm>
              <a:off x="2477272" y="5158375"/>
              <a:ext cx="286658" cy="26621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cxnSp>
          <p:nvCxnSpPr>
            <p:cNvPr id="39" name="Straight Arrow Connector 38">
              <a:extLst>
                <a:ext uri="{FF2B5EF4-FFF2-40B4-BE49-F238E27FC236}">
                  <a16:creationId xmlns:a16="http://schemas.microsoft.com/office/drawing/2014/main" id="{653D662A-3A15-B947-82FA-3F644FE42510}"/>
                </a:ext>
              </a:extLst>
            </p:cNvPr>
            <p:cNvCxnSpPr>
              <a:cxnSpLocks/>
            </p:cNvCxnSpPr>
            <p:nvPr/>
          </p:nvCxnSpPr>
          <p:spPr>
            <a:xfrm>
              <a:off x="2800215" y="5285880"/>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7EFB039-5EE8-7042-B69C-6EA250457170}"/>
                </a:ext>
              </a:extLst>
            </p:cNvPr>
            <p:cNvCxnSpPr>
              <a:cxnSpLocks/>
            </p:cNvCxnSpPr>
            <p:nvPr/>
          </p:nvCxnSpPr>
          <p:spPr>
            <a:xfrm rot="5400000">
              <a:off x="2411958" y="5685024"/>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sp>
        <p:nvSpPr>
          <p:cNvPr id="41" name="Rectangle 40">
            <a:extLst>
              <a:ext uri="{FF2B5EF4-FFF2-40B4-BE49-F238E27FC236}">
                <a16:creationId xmlns:a16="http://schemas.microsoft.com/office/drawing/2014/main" id="{4011969F-DC9C-E14B-BBEA-741A46CCDD65}"/>
              </a:ext>
            </a:extLst>
          </p:cNvPr>
          <p:cNvSpPr/>
          <p:nvPr/>
        </p:nvSpPr>
        <p:spPr>
          <a:xfrm rot="5400000">
            <a:off x="3397712" y="4937410"/>
            <a:ext cx="1815684" cy="4277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42" name="Rectangle 41">
            <a:extLst>
              <a:ext uri="{FF2B5EF4-FFF2-40B4-BE49-F238E27FC236}">
                <a16:creationId xmlns:a16="http://schemas.microsoft.com/office/drawing/2014/main" id="{D3E904D6-74FA-7C44-AFF3-98A1E30A3F50}"/>
              </a:ext>
            </a:extLst>
          </p:cNvPr>
          <p:cNvSpPr/>
          <p:nvPr/>
        </p:nvSpPr>
        <p:spPr>
          <a:xfrm>
            <a:off x="4279794" y="4123761"/>
            <a:ext cx="3021119" cy="4277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43" name="Rectangle 42">
            <a:extLst>
              <a:ext uri="{FF2B5EF4-FFF2-40B4-BE49-F238E27FC236}">
                <a16:creationId xmlns:a16="http://schemas.microsoft.com/office/drawing/2014/main" id="{8CDF687E-06A6-E741-9F84-6463BB791AAA}"/>
              </a:ext>
            </a:extLst>
          </p:cNvPr>
          <p:cNvSpPr/>
          <p:nvPr/>
        </p:nvSpPr>
        <p:spPr>
          <a:xfrm rot="5400000">
            <a:off x="6402586" y="4968328"/>
            <a:ext cx="1746128" cy="5049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44" name="Rectangle 43">
            <a:extLst>
              <a:ext uri="{FF2B5EF4-FFF2-40B4-BE49-F238E27FC236}">
                <a16:creationId xmlns:a16="http://schemas.microsoft.com/office/drawing/2014/main" id="{C1AD9583-2B02-1C42-9F42-F8F431CF95CA}"/>
              </a:ext>
            </a:extLst>
          </p:cNvPr>
          <p:cNvSpPr/>
          <p:nvPr/>
        </p:nvSpPr>
        <p:spPr>
          <a:xfrm>
            <a:off x="4275539" y="5819250"/>
            <a:ext cx="3021119" cy="4277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45" name="Rectangle 44">
            <a:extLst>
              <a:ext uri="{FF2B5EF4-FFF2-40B4-BE49-F238E27FC236}">
                <a16:creationId xmlns:a16="http://schemas.microsoft.com/office/drawing/2014/main" id="{42181EF7-A4DD-5146-B7A5-5F176069DCF4}"/>
              </a:ext>
            </a:extLst>
          </p:cNvPr>
          <p:cNvSpPr/>
          <p:nvPr/>
        </p:nvSpPr>
        <p:spPr>
          <a:xfrm>
            <a:off x="4284168" y="3739978"/>
            <a:ext cx="3009007" cy="2122041"/>
          </a:xfrm>
          <a:prstGeom prst="rect">
            <a:avLst/>
          </a:prstGeom>
          <a:noFill/>
          <a:ln w="12700">
            <a:solidFill>
              <a:srgbClr val="6BAE3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27432" algn="l"/>
            <a:r>
              <a:rPr lang="en-US" sz="1200" dirty="0">
                <a:ln w="0"/>
                <a:solidFill>
                  <a:srgbClr val="6BAE3D"/>
                </a:solidFill>
                <a:latin typeface="Arial" panose="020B0604020202020204" pitchFamily="34" charset="0"/>
                <a:cs typeface="Arial" panose="020B0604020202020204" pitchFamily="34" charset="0"/>
              </a:rPr>
              <a:t>VPC</a:t>
            </a:r>
          </a:p>
        </p:txBody>
      </p:sp>
      <p:sp>
        <p:nvSpPr>
          <p:cNvPr id="46" name="Rectangle 45">
            <a:extLst>
              <a:ext uri="{FF2B5EF4-FFF2-40B4-BE49-F238E27FC236}">
                <a16:creationId xmlns:a16="http://schemas.microsoft.com/office/drawing/2014/main" id="{7F8312F8-CE73-124D-9F90-FBFF310BBC5B}"/>
              </a:ext>
            </a:extLst>
          </p:cNvPr>
          <p:cNvSpPr/>
          <p:nvPr/>
        </p:nvSpPr>
        <p:spPr>
          <a:xfrm>
            <a:off x="4334660" y="4166531"/>
            <a:ext cx="2913962" cy="1648101"/>
          </a:xfrm>
          <a:prstGeom prst="rect">
            <a:avLst/>
          </a:prstGeom>
          <a:solidFill>
            <a:schemeClr val="accent6">
              <a:lumMod val="20000"/>
              <a:lumOff val="80000"/>
              <a:alpha val="2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164592" algn="l"/>
            <a:r>
              <a:rPr lang="en-US" sz="1200" dirty="0">
                <a:solidFill>
                  <a:schemeClr val="accent6"/>
                </a:solidFill>
                <a:latin typeface="Arial" panose="020B0604020202020204" pitchFamily="34" charset="0"/>
                <a:cs typeface="Arial" panose="020B0604020202020204" pitchFamily="34" charset="0"/>
              </a:rPr>
              <a:t>Public subnet</a:t>
            </a:r>
          </a:p>
        </p:txBody>
      </p:sp>
      <p:sp>
        <p:nvSpPr>
          <p:cNvPr id="48" name="Rectangle 47">
            <a:extLst>
              <a:ext uri="{FF2B5EF4-FFF2-40B4-BE49-F238E27FC236}">
                <a16:creationId xmlns:a16="http://schemas.microsoft.com/office/drawing/2014/main" id="{F1A808B5-8E4A-C241-A254-556A9C5D8FD6}"/>
              </a:ext>
            </a:extLst>
          </p:cNvPr>
          <p:cNvSpPr/>
          <p:nvPr/>
        </p:nvSpPr>
        <p:spPr>
          <a:xfrm>
            <a:off x="8165400" y="2378622"/>
            <a:ext cx="3521778" cy="1681661"/>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49" name="Rectangle 48">
            <a:extLst>
              <a:ext uri="{FF2B5EF4-FFF2-40B4-BE49-F238E27FC236}">
                <a16:creationId xmlns:a16="http://schemas.microsoft.com/office/drawing/2014/main" id="{6609E5D2-AF2F-1B49-9D71-2A8718268A63}"/>
              </a:ext>
            </a:extLst>
          </p:cNvPr>
          <p:cNvSpPr/>
          <p:nvPr/>
        </p:nvSpPr>
        <p:spPr>
          <a:xfrm>
            <a:off x="8165400" y="4497878"/>
            <a:ext cx="3521778" cy="956124"/>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0" name="TextBox 49">
            <a:extLst>
              <a:ext uri="{FF2B5EF4-FFF2-40B4-BE49-F238E27FC236}">
                <a16:creationId xmlns:a16="http://schemas.microsoft.com/office/drawing/2014/main" id="{4206C978-6A45-2044-AA86-36AB1C942659}"/>
              </a:ext>
            </a:extLst>
          </p:cNvPr>
          <p:cNvSpPr txBox="1"/>
          <p:nvPr/>
        </p:nvSpPr>
        <p:spPr>
          <a:xfrm>
            <a:off x="8275075" y="2593264"/>
            <a:ext cx="2973404" cy="369332"/>
          </a:xfrm>
          <a:prstGeom prst="rect">
            <a:avLst/>
          </a:prstGeom>
          <a:noFill/>
        </p:spPr>
        <p:txBody>
          <a:bodyPr wrap="square" rtlCol="0">
            <a:spAutoFit/>
          </a:bodyPr>
          <a:lstStyle/>
          <a:p>
            <a:r>
              <a:rPr lang="en-US" b="1" dirty="0">
                <a:solidFill>
                  <a:srgbClr val="1E8900"/>
                </a:solidFill>
                <a:latin typeface="Arial" panose="020B0604020202020204" pitchFamily="34" charset="0"/>
                <a:cs typeface="Arial" panose="020B0604020202020204" pitchFamily="34" charset="0"/>
              </a:rPr>
              <a:t>DO:</a:t>
            </a:r>
          </a:p>
        </p:txBody>
      </p:sp>
      <p:sp>
        <p:nvSpPr>
          <p:cNvPr id="51" name="TextBox 50">
            <a:extLst>
              <a:ext uri="{FF2B5EF4-FFF2-40B4-BE49-F238E27FC236}">
                <a16:creationId xmlns:a16="http://schemas.microsoft.com/office/drawing/2014/main" id="{FE744637-92FC-D448-A731-FDB5578C5D4D}"/>
              </a:ext>
            </a:extLst>
          </p:cNvPr>
          <p:cNvSpPr txBox="1"/>
          <p:nvPr/>
        </p:nvSpPr>
        <p:spPr>
          <a:xfrm>
            <a:off x="8275075" y="4567410"/>
            <a:ext cx="2973404" cy="369332"/>
          </a:xfrm>
          <a:prstGeom prst="rect">
            <a:avLst/>
          </a:prstGeom>
          <a:noFill/>
        </p:spPr>
        <p:txBody>
          <a:bodyPr wrap="square" rtlCol="0">
            <a:spAutoFit/>
          </a:bodyPr>
          <a:lstStyle/>
          <a:p>
            <a:r>
              <a:rPr lang="en-US" b="1" dirty="0">
                <a:solidFill>
                  <a:srgbClr val="C00000"/>
                </a:solidFill>
                <a:latin typeface="Arial" panose="020B0604020202020204" pitchFamily="34" charset="0"/>
                <a:cs typeface="Arial" panose="020B0604020202020204" pitchFamily="34" charset="0"/>
              </a:rPr>
              <a:t>DON’T:</a:t>
            </a:r>
          </a:p>
        </p:txBody>
      </p:sp>
      <p:sp>
        <p:nvSpPr>
          <p:cNvPr id="52" name="Rectangle 51">
            <a:extLst>
              <a:ext uri="{FF2B5EF4-FFF2-40B4-BE49-F238E27FC236}">
                <a16:creationId xmlns:a16="http://schemas.microsoft.com/office/drawing/2014/main" id="{E45F1FDF-A546-4848-BA10-7F8818F8FED2}"/>
              </a:ext>
            </a:extLst>
          </p:cNvPr>
          <p:cNvSpPr/>
          <p:nvPr/>
        </p:nvSpPr>
        <p:spPr>
          <a:xfrm>
            <a:off x="8165400" y="2378842"/>
            <a:ext cx="3521778" cy="95865"/>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3" name="Rectangle 52">
            <a:extLst>
              <a:ext uri="{FF2B5EF4-FFF2-40B4-BE49-F238E27FC236}">
                <a16:creationId xmlns:a16="http://schemas.microsoft.com/office/drawing/2014/main" id="{D161726D-5D10-6748-B6D0-E7599E07086B}"/>
              </a:ext>
            </a:extLst>
          </p:cNvPr>
          <p:cNvSpPr/>
          <p:nvPr/>
        </p:nvSpPr>
        <p:spPr>
          <a:xfrm>
            <a:off x="8165400" y="4402012"/>
            <a:ext cx="3521778" cy="95865"/>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4" name="TextBox 53">
            <a:extLst>
              <a:ext uri="{FF2B5EF4-FFF2-40B4-BE49-F238E27FC236}">
                <a16:creationId xmlns:a16="http://schemas.microsoft.com/office/drawing/2014/main" id="{00CE6297-3C45-CB44-AB4A-43D23EA4A9A7}"/>
              </a:ext>
            </a:extLst>
          </p:cNvPr>
          <p:cNvSpPr txBox="1"/>
          <p:nvPr/>
        </p:nvSpPr>
        <p:spPr>
          <a:xfrm>
            <a:off x="8270214" y="2933912"/>
            <a:ext cx="3241790"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Hold Shift down while resizing an icon to maintain a square.</a:t>
            </a:r>
          </a:p>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Use a generic group type if the presets do not suit your needs.</a:t>
            </a:r>
          </a:p>
        </p:txBody>
      </p:sp>
      <p:sp>
        <p:nvSpPr>
          <p:cNvPr id="55" name="TextBox 54">
            <a:extLst>
              <a:ext uri="{FF2B5EF4-FFF2-40B4-BE49-F238E27FC236}">
                <a16:creationId xmlns:a16="http://schemas.microsoft.com/office/drawing/2014/main" id="{524916C2-8E96-EF42-88D9-32FFD1DEE08A}"/>
              </a:ext>
            </a:extLst>
          </p:cNvPr>
          <p:cNvSpPr txBox="1"/>
          <p:nvPr/>
        </p:nvSpPr>
        <p:spPr>
          <a:xfrm>
            <a:off x="8270214" y="4949186"/>
            <a:ext cx="3241790" cy="30777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Create new group icons.</a:t>
            </a:r>
          </a:p>
        </p:txBody>
      </p:sp>
      <p:pic>
        <p:nvPicPr>
          <p:cNvPr id="3" name="Graphic 2">
            <a:extLst>
              <a:ext uri="{FF2B5EF4-FFF2-40B4-BE49-F238E27FC236}">
                <a16:creationId xmlns:a16="http://schemas.microsoft.com/office/drawing/2014/main" id="{22243666-5208-BF44-8D78-FD918CAFE34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34659" y="4162713"/>
            <a:ext cx="381000" cy="381000"/>
          </a:xfrm>
          <a:prstGeom prst="rect">
            <a:avLst/>
          </a:prstGeom>
        </p:spPr>
      </p:pic>
      <p:pic>
        <p:nvPicPr>
          <p:cNvPr id="5" name="Graphic 4">
            <a:extLst>
              <a:ext uri="{FF2B5EF4-FFF2-40B4-BE49-F238E27FC236}">
                <a16:creationId xmlns:a16="http://schemas.microsoft.com/office/drawing/2014/main" id="{BB1565F7-A2D2-E14B-9FF6-968C93F1600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82385" y="3739509"/>
            <a:ext cx="381000" cy="381000"/>
          </a:xfrm>
          <a:prstGeom prst="rect">
            <a:avLst/>
          </a:prstGeom>
        </p:spPr>
      </p:pic>
    </p:spTree>
    <p:extLst>
      <p:ext uri="{BB962C8B-B14F-4D97-AF65-F5344CB8AC3E}">
        <p14:creationId xmlns:p14="http://schemas.microsoft.com/office/powerpoint/2010/main" val="311348910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1" name="Graphic 6">
            <a:extLst>
              <a:ext uri="{FF2B5EF4-FFF2-40B4-BE49-F238E27FC236}">
                <a16:creationId xmlns:a16="http://schemas.microsoft.com/office/drawing/2014/main" id="{72AA54A8-8B64-1740-96CC-3944BCFB4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2" name="Graphic 21">
            <a:extLst>
              <a:ext uri="{FF2B5EF4-FFF2-40B4-BE49-F238E27FC236}">
                <a16:creationId xmlns:a16="http://schemas.microsoft.com/office/drawing/2014/main" id="{191D01C6-E95E-3646-BCA8-8724F6F940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3" name="Graphic 19">
            <a:extLst>
              <a:ext uri="{FF2B5EF4-FFF2-40B4-BE49-F238E27FC236}">
                <a16:creationId xmlns:a16="http://schemas.microsoft.com/office/drawing/2014/main" id="{686EA806-27E6-C540-879E-B3550F2CC6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4" name="Graphic 17">
            <a:extLst>
              <a:ext uri="{FF2B5EF4-FFF2-40B4-BE49-F238E27FC236}">
                <a16:creationId xmlns:a16="http://schemas.microsoft.com/office/drawing/2014/main" id="{29A4B8A3-9C63-104B-986C-E2796ED6BA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46" name="Footer Placeholder 2">
            <a:extLst>
              <a:ext uri="{FF2B5EF4-FFF2-40B4-BE49-F238E27FC236}">
                <a16:creationId xmlns:a16="http://schemas.microsoft.com/office/drawing/2014/main" id="{61B3DE62-88FD-6B4A-8947-E53BA62AD438}"/>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63847" name="Slide Number Placeholder 3">
            <a:extLst>
              <a:ext uri="{FF2B5EF4-FFF2-40B4-BE49-F238E27FC236}">
                <a16:creationId xmlns:a16="http://schemas.microsoft.com/office/drawing/2014/main" id="{A0631395-A3A8-2D47-8F19-5A65CFC207B7}"/>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5CC7A96-8E93-C94B-92F6-BAFD373B252D}" type="slidenum">
              <a:rPr lang="en-US" altLang="en-US" smtClean="0">
                <a:solidFill>
                  <a:schemeClr val="bg1"/>
                </a:solidFill>
                <a:latin typeface="Arial" panose="020B0604020202020204" pitchFamily="34" charset="0"/>
              </a:rPr>
              <a:pPr fontAlgn="base">
                <a:spcBef>
                  <a:spcPct val="0"/>
                </a:spcBef>
                <a:spcAft>
                  <a:spcPct val="0"/>
                </a:spcAft>
              </a:pPr>
              <a:t>130</a:t>
            </a:fld>
            <a:endParaRPr lang="en-US" altLang="en-US" dirty="0">
              <a:solidFill>
                <a:schemeClr val="bg1"/>
              </a:solidFill>
              <a:latin typeface="Arial" panose="020B0604020202020204" pitchFamily="34" charset="0"/>
            </a:endParaRPr>
          </a:p>
        </p:txBody>
      </p:sp>
      <p:sp>
        <p:nvSpPr>
          <p:cNvPr id="163845" name="Title 1">
            <a:extLst>
              <a:ext uri="{FF2B5EF4-FFF2-40B4-BE49-F238E27FC236}">
                <a16:creationId xmlns:a16="http://schemas.microsoft.com/office/drawing/2014/main" id="{EA7EB6F5-4CA2-7B4B-B58B-AA89C153C5F9}"/>
              </a:ext>
            </a:extLst>
          </p:cNvPr>
          <p:cNvSpPr>
            <a:spLocks noGrp="1" noChangeArrowheads="1"/>
          </p:cNvSpPr>
          <p:nvPr>
            <p:ph type="title"/>
          </p:nvPr>
        </p:nvSpPr>
        <p:spPr/>
        <p:txBody>
          <a:bodyPr/>
          <a:lstStyle/>
          <a:p>
            <a:pPr eaLnBrk="1" hangingPunct="1"/>
            <a:r>
              <a:rPr lang="en-US" altLang="en-US" dirty="0"/>
              <a:t>Security, Identity, &amp; Compliance</a:t>
            </a:r>
          </a:p>
        </p:txBody>
      </p:sp>
      <p:sp>
        <p:nvSpPr>
          <p:cNvPr id="163848" name="Text Placeholder 4">
            <a:extLst>
              <a:ext uri="{FF2B5EF4-FFF2-40B4-BE49-F238E27FC236}">
                <a16:creationId xmlns:a16="http://schemas.microsoft.com/office/drawing/2014/main" id="{0B3FA704-21B0-4045-92D9-276DE708DC4C}"/>
              </a:ext>
            </a:extLst>
          </p:cNvPr>
          <p:cNvSpPr>
            <a:spLocks noGrp="1" noChangeArrowheads="1"/>
          </p:cNvSpPr>
          <p:nvPr>
            <p:ph type="body" sz="quarter" idx="10"/>
          </p:nvPr>
        </p:nvSpPr>
        <p:spPr/>
        <p:txBody>
          <a:bodyPr/>
          <a:lstStyle/>
          <a:p>
            <a:pPr eaLnBrk="1" hangingPunct="1"/>
            <a:r>
              <a:rPr lang="en-US" altLang="en-US" dirty="0"/>
              <a:t>1/6</a:t>
            </a:r>
          </a:p>
        </p:txBody>
      </p:sp>
      <p:sp>
        <p:nvSpPr>
          <p:cNvPr id="163849" name="TextBox 9">
            <a:extLst>
              <a:ext uri="{FF2B5EF4-FFF2-40B4-BE49-F238E27FC236}">
                <a16:creationId xmlns:a16="http://schemas.microsoft.com/office/drawing/2014/main" id="{1234CAE0-168B-5543-93F1-589AB48D0C8D}"/>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Cloud Directory</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3851" name="TextBox 11">
            <a:extLst>
              <a:ext uri="{FF2B5EF4-FFF2-40B4-BE49-F238E27FC236}">
                <a16:creationId xmlns:a16="http://schemas.microsoft.com/office/drawing/2014/main" id="{34759C8A-7F9B-B748-9669-9799EF21C22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Cognito</a:t>
            </a:r>
          </a:p>
        </p:txBody>
      </p:sp>
      <p:sp>
        <p:nvSpPr>
          <p:cNvPr id="163852" name="TextBox 12">
            <a:extLst>
              <a:ext uri="{FF2B5EF4-FFF2-40B4-BE49-F238E27FC236}">
                <a16:creationId xmlns:a16="http://schemas.microsoft.com/office/drawing/2014/main" id="{D0806C35-987A-2C49-80BE-59DAE855A8A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GuardDuty</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3855" name="TextBox 15">
            <a:extLst>
              <a:ext uri="{FF2B5EF4-FFF2-40B4-BE49-F238E27FC236}">
                <a16:creationId xmlns:a16="http://schemas.microsoft.com/office/drawing/2014/main" id="{9FE60A0D-3F00-1141-941D-27F48835885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Inspector</a:t>
            </a:r>
          </a:p>
        </p:txBody>
      </p:sp>
      <p:sp>
        <p:nvSpPr>
          <p:cNvPr id="163856" name="TextBox 18">
            <a:extLst>
              <a:ext uri="{FF2B5EF4-FFF2-40B4-BE49-F238E27FC236}">
                <a16:creationId xmlns:a16="http://schemas.microsoft.com/office/drawing/2014/main" id="{8D3FC7FF-FB1E-7742-AD71-1AF0C903AB86}"/>
              </a:ext>
            </a:extLst>
          </p:cNvPr>
          <p:cNvSpPr txBox="1">
            <a:spLocks noChangeArrowheads="1"/>
          </p:cNvSpPr>
          <p:nvPr/>
        </p:nvSpPr>
        <p:spPr bwMode="auto">
          <a:xfrm>
            <a:off x="9660387" y="3270250"/>
            <a:ext cx="113161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Agent</a:t>
            </a:r>
          </a:p>
        </p:txBody>
      </p:sp>
      <p:pic>
        <p:nvPicPr>
          <p:cNvPr id="163857" name="Graphic 7">
            <a:extLst>
              <a:ext uri="{FF2B5EF4-FFF2-40B4-BE49-F238E27FC236}">
                <a16:creationId xmlns:a16="http://schemas.microsoft.com/office/drawing/2014/main" id="{FF426540-981B-934E-89C4-60EF97FAFA0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991727"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5" name="Graphic 24">
            <a:extLst>
              <a:ext uri="{FF2B5EF4-FFF2-40B4-BE49-F238E27FC236}">
                <a16:creationId xmlns:a16="http://schemas.microsoft.com/office/drawing/2014/main" id="{C15660B5-64EE-704A-AFBF-F99EE7F3A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6" name="Graphic 20">
            <a:extLst>
              <a:ext uri="{FF2B5EF4-FFF2-40B4-BE49-F238E27FC236}">
                <a16:creationId xmlns:a16="http://schemas.microsoft.com/office/drawing/2014/main" id="{5BC224FA-8AAD-5F48-A313-53A316DE90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7" name="Graphic 16">
            <a:extLst>
              <a:ext uri="{FF2B5EF4-FFF2-40B4-BE49-F238E27FC236}">
                <a16:creationId xmlns:a16="http://schemas.microsoft.com/office/drawing/2014/main" id="{2A6B43E6-CDCC-D049-9CB5-90178A8355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8" name="Graphic 6">
            <a:extLst>
              <a:ext uri="{FF2B5EF4-FFF2-40B4-BE49-F238E27FC236}">
                <a16:creationId xmlns:a16="http://schemas.microsoft.com/office/drawing/2014/main" id="{23AD85DD-1B8A-8B45-A4E1-6AE793E432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70" name="Footer Placeholder 2">
            <a:extLst>
              <a:ext uri="{FF2B5EF4-FFF2-40B4-BE49-F238E27FC236}">
                <a16:creationId xmlns:a16="http://schemas.microsoft.com/office/drawing/2014/main" id="{EC7BBA1C-1326-FE46-8CF6-327F559C905F}"/>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64871" name="Slide Number Placeholder 3">
            <a:extLst>
              <a:ext uri="{FF2B5EF4-FFF2-40B4-BE49-F238E27FC236}">
                <a16:creationId xmlns:a16="http://schemas.microsoft.com/office/drawing/2014/main" id="{7ADBEBED-2D80-764F-B3CF-705FF7133EE1}"/>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5F959F-2003-CC45-AA03-14C13D19104F}" type="slidenum">
              <a:rPr lang="en-US" altLang="en-US" smtClean="0">
                <a:solidFill>
                  <a:schemeClr val="bg1"/>
                </a:solidFill>
                <a:latin typeface="Arial" panose="020B0604020202020204" pitchFamily="34" charset="0"/>
              </a:rPr>
              <a:pPr fontAlgn="base">
                <a:spcBef>
                  <a:spcPct val="0"/>
                </a:spcBef>
                <a:spcAft>
                  <a:spcPct val="0"/>
                </a:spcAft>
              </a:pPr>
              <a:t>131</a:t>
            </a:fld>
            <a:endParaRPr lang="en-US" altLang="en-US" dirty="0">
              <a:solidFill>
                <a:schemeClr val="bg1"/>
              </a:solidFill>
              <a:latin typeface="Arial" panose="020B0604020202020204" pitchFamily="34" charset="0"/>
            </a:endParaRPr>
          </a:p>
        </p:txBody>
      </p:sp>
      <p:sp>
        <p:nvSpPr>
          <p:cNvPr id="164869" name="Title 1">
            <a:extLst>
              <a:ext uri="{FF2B5EF4-FFF2-40B4-BE49-F238E27FC236}">
                <a16:creationId xmlns:a16="http://schemas.microsoft.com/office/drawing/2014/main" id="{A44AB836-CC11-B54B-9456-9927AE033640}"/>
              </a:ext>
            </a:extLst>
          </p:cNvPr>
          <p:cNvSpPr>
            <a:spLocks noGrp="1" noChangeArrowheads="1"/>
          </p:cNvSpPr>
          <p:nvPr>
            <p:ph type="title"/>
          </p:nvPr>
        </p:nvSpPr>
        <p:spPr/>
        <p:txBody>
          <a:bodyPr/>
          <a:lstStyle/>
          <a:p>
            <a:pPr eaLnBrk="1" hangingPunct="1"/>
            <a:r>
              <a:rPr lang="en-US" altLang="en-US" dirty="0"/>
              <a:t>Security, Identity, &amp; Compliance</a:t>
            </a:r>
          </a:p>
        </p:txBody>
      </p:sp>
      <p:sp>
        <p:nvSpPr>
          <p:cNvPr id="164872" name="Text Placeholder 4">
            <a:extLst>
              <a:ext uri="{FF2B5EF4-FFF2-40B4-BE49-F238E27FC236}">
                <a16:creationId xmlns:a16="http://schemas.microsoft.com/office/drawing/2014/main" id="{2C092C73-6EB0-BD48-AAF7-54363A582F71}"/>
              </a:ext>
            </a:extLst>
          </p:cNvPr>
          <p:cNvSpPr>
            <a:spLocks noGrp="1" noChangeArrowheads="1"/>
          </p:cNvSpPr>
          <p:nvPr>
            <p:ph type="body" sz="quarter" idx="10"/>
          </p:nvPr>
        </p:nvSpPr>
        <p:spPr/>
        <p:txBody>
          <a:bodyPr/>
          <a:lstStyle/>
          <a:p>
            <a:pPr eaLnBrk="1" hangingPunct="1"/>
            <a:r>
              <a:rPr lang="en-US" altLang="en-US" dirty="0"/>
              <a:t>2/6</a:t>
            </a:r>
          </a:p>
        </p:txBody>
      </p:sp>
      <p:sp>
        <p:nvSpPr>
          <p:cNvPr id="164873" name="TextBox 9">
            <a:extLst>
              <a:ext uri="{FF2B5EF4-FFF2-40B4-BE49-F238E27FC236}">
                <a16:creationId xmlns:a16="http://schemas.microsoft.com/office/drawing/2014/main" id="{0DB373F9-1729-2B4C-8825-D2DF8E0A132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Macie</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4875" name="TextBox 11">
            <a:extLst>
              <a:ext uri="{FF2B5EF4-FFF2-40B4-BE49-F238E27FC236}">
                <a16:creationId xmlns:a16="http://schemas.microsoft.com/office/drawing/2014/main" id="{C2F058C6-0FFD-B247-B125-4880376DFD7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Artifact</a:t>
            </a:r>
          </a:p>
        </p:txBody>
      </p:sp>
      <p:sp>
        <p:nvSpPr>
          <p:cNvPr id="164876" name="TextBox 12">
            <a:extLst>
              <a:ext uri="{FF2B5EF4-FFF2-40B4-BE49-F238E27FC236}">
                <a16:creationId xmlns:a16="http://schemas.microsoft.com/office/drawing/2014/main" id="{11A98FDF-C6C9-8147-A4D3-F17F9B35B0A6}"/>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Certificate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Manager (ACM)</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4879" name="TextBox 15">
            <a:extLst>
              <a:ext uri="{FF2B5EF4-FFF2-40B4-BE49-F238E27FC236}">
                <a16:creationId xmlns:a16="http://schemas.microsoft.com/office/drawing/2014/main" id="{662A4A48-7910-3C4C-9E83-1A43F918B1D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CloudHSM</a:t>
            </a:r>
          </a:p>
        </p:txBody>
      </p:sp>
      <p:sp>
        <p:nvSpPr>
          <p:cNvPr id="164880" name="TextBox 17">
            <a:extLst>
              <a:ext uri="{FF2B5EF4-FFF2-40B4-BE49-F238E27FC236}">
                <a16:creationId xmlns:a16="http://schemas.microsoft.com/office/drawing/2014/main" id="{5EF3DE80-231C-984D-8F7C-0786683A446D}"/>
              </a:ext>
            </a:extLst>
          </p:cNvPr>
          <p:cNvSpPr txBox="1">
            <a:spLocks noChangeArrowheads="1"/>
          </p:cNvSpPr>
          <p:nvPr/>
        </p:nvSpPr>
        <p:spPr bwMode="auto">
          <a:xfrm>
            <a:off x="7163595" y="3270250"/>
            <a:ext cx="15144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Certificate authority</a:t>
            </a:r>
          </a:p>
        </p:txBody>
      </p:sp>
      <p:pic>
        <p:nvPicPr>
          <p:cNvPr id="164881" name="Graphic 7">
            <a:extLst>
              <a:ext uri="{FF2B5EF4-FFF2-40B4-BE49-F238E27FC236}">
                <a16:creationId xmlns:a16="http://schemas.microsoft.com/office/drawing/2014/main" id="{82EA0410-C655-E24E-9D4C-48CB6524088D}"/>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688263"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89" name="Graphic 19">
            <a:extLst>
              <a:ext uri="{FF2B5EF4-FFF2-40B4-BE49-F238E27FC236}">
                <a16:creationId xmlns:a16="http://schemas.microsoft.com/office/drawing/2014/main" id="{ED9F78BE-213C-3D47-A534-0B86E7211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0" name="Graphic 17">
            <a:extLst>
              <a:ext uri="{FF2B5EF4-FFF2-40B4-BE49-F238E27FC236}">
                <a16:creationId xmlns:a16="http://schemas.microsoft.com/office/drawing/2014/main" id="{0774E1D1-148D-8E41-BA9F-6E98DA721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1" name="Graphic 7">
            <a:extLst>
              <a:ext uri="{FF2B5EF4-FFF2-40B4-BE49-F238E27FC236}">
                <a16:creationId xmlns:a16="http://schemas.microsoft.com/office/drawing/2014/main" id="{33D38E42-4821-6747-AD61-92388D6564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3" name="Footer Placeholder 2">
            <a:extLst>
              <a:ext uri="{FF2B5EF4-FFF2-40B4-BE49-F238E27FC236}">
                <a16:creationId xmlns:a16="http://schemas.microsoft.com/office/drawing/2014/main" id="{BF7FC110-96F3-6F45-A604-7B6E7DEAEC9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65894" name="Slide Number Placeholder 3">
            <a:extLst>
              <a:ext uri="{FF2B5EF4-FFF2-40B4-BE49-F238E27FC236}">
                <a16:creationId xmlns:a16="http://schemas.microsoft.com/office/drawing/2014/main" id="{CB43EC44-F752-1844-AD2E-9131C90C90F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EB69D46-0B23-BD4D-B7D4-D9EA1906D5A5}" type="slidenum">
              <a:rPr lang="en-US" altLang="en-US" smtClean="0">
                <a:solidFill>
                  <a:schemeClr val="bg1"/>
                </a:solidFill>
                <a:latin typeface="Arial" panose="020B0604020202020204" pitchFamily="34" charset="0"/>
              </a:rPr>
              <a:pPr fontAlgn="base">
                <a:spcBef>
                  <a:spcPct val="0"/>
                </a:spcBef>
                <a:spcAft>
                  <a:spcPct val="0"/>
                </a:spcAft>
              </a:pPr>
              <a:t>132</a:t>
            </a:fld>
            <a:endParaRPr lang="en-US" altLang="en-US" dirty="0">
              <a:solidFill>
                <a:schemeClr val="bg1"/>
              </a:solidFill>
              <a:latin typeface="Arial" panose="020B0604020202020204" pitchFamily="34" charset="0"/>
            </a:endParaRPr>
          </a:p>
        </p:txBody>
      </p:sp>
      <p:sp>
        <p:nvSpPr>
          <p:cNvPr id="165892" name="Title 1">
            <a:extLst>
              <a:ext uri="{FF2B5EF4-FFF2-40B4-BE49-F238E27FC236}">
                <a16:creationId xmlns:a16="http://schemas.microsoft.com/office/drawing/2014/main" id="{147F7406-8309-C246-8CBF-9BB90C0CD289}"/>
              </a:ext>
            </a:extLst>
          </p:cNvPr>
          <p:cNvSpPr>
            <a:spLocks noGrp="1" noChangeArrowheads="1"/>
          </p:cNvSpPr>
          <p:nvPr>
            <p:ph type="title"/>
          </p:nvPr>
        </p:nvSpPr>
        <p:spPr/>
        <p:txBody>
          <a:bodyPr/>
          <a:lstStyle/>
          <a:p>
            <a:pPr eaLnBrk="1" hangingPunct="1"/>
            <a:r>
              <a:rPr lang="en-US" altLang="en-US" dirty="0"/>
              <a:t>Security, Identity, &amp; Compliance</a:t>
            </a:r>
          </a:p>
        </p:txBody>
      </p:sp>
      <p:sp>
        <p:nvSpPr>
          <p:cNvPr id="165895" name="Text Placeholder 4">
            <a:extLst>
              <a:ext uri="{FF2B5EF4-FFF2-40B4-BE49-F238E27FC236}">
                <a16:creationId xmlns:a16="http://schemas.microsoft.com/office/drawing/2014/main" id="{277081E4-788E-3C40-9233-77DAE6E711DA}"/>
              </a:ext>
            </a:extLst>
          </p:cNvPr>
          <p:cNvSpPr>
            <a:spLocks noGrp="1" noChangeArrowheads="1"/>
          </p:cNvSpPr>
          <p:nvPr>
            <p:ph type="body" sz="quarter" idx="10"/>
          </p:nvPr>
        </p:nvSpPr>
        <p:spPr/>
        <p:txBody>
          <a:bodyPr/>
          <a:lstStyle/>
          <a:p>
            <a:pPr eaLnBrk="1" hangingPunct="1"/>
            <a:r>
              <a:rPr lang="en-US" altLang="en-US" dirty="0"/>
              <a:t>3/6</a:t>
            </a:r>
          </a:p>
        </p:txBody>
      </p:sp>
      <p:sp>
        <p:nvSpPr>
          <p:cNvPr id="165896" name="TextBox 9">
            <a:extLst>
              <a:ext uri="{FF2B5EF4-FFF2-40B4-BE49-F238E27FC236}">
                <a16:creationId xmlns:a16="http://schemas.microsoft.com/office/drawing/2014/main" id="{80F5350D-68B2-F643-B739-B5C1DA9E35E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Directory</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5898" name="TextBox 11">
            <a:extLst>
              <a:ext uri="{FF2B5EF4-FFF2-40B4-BE49-F238E27FC236}">
                <a16:creationId xmlns:a16="http://schemas.microsoft.com/office/drawing/2014/main" id="{DE52E961-BA2E-7D49-9245-BD1FB34B5A8E}"/>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Firewall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Manager</a:t>
            </a:r>
          </a:p>
        </p:txBody>
      </p:sp>
      <p:sp>
        <p:nvSpPr>
          <p:cNvPr id="165899" name="TextBox 12">
            <a:extLst>
              <a:ext uri="{FF2B5EF4-FFF2-40B4-BE49-F238E27FC236}">
                <a16:creationId xmlns:a16="http://schemas.microsoft.com/office/drawing/2014/main" id="{E6D95FBB-6754-2D45-B10F-73837D3E14EA}"/>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Identity and Access Management (IAM)</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5901" name="TextBox 15">
            <a:extLst>
              <a:ext uri="{FF2B5EF4-FFF2-40B4-BE49-F238E27FC236}">
                <a16:creationId xmlns:a16="http://schemas.microsoft.com/office/drawing/2014/main" id="{D193770A-AD01-6F46-BF50-E27DC00A6F86}"/>
              </a:ext>
            </a:extLst>
          </p:cNvPr>
          <p:cNvSpPr txBox="1">
            <a:spLocks noChangeArrowheads="1"/>
          </p:cNvSpPr>
          <p:nvPr/>
        </p:nvSpPr>
        <p:spPr bwMode="auto">
          <a:xfrm>
            <a:off x="2654025" y="3165471"/>
            <a:ext cx="1343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Simple AD</a:t>
            </a:r>
          </a:p>
        </p:txBody>
      </p:sp>
      <p:sp>
        <p:nvSpPr>
          <p:cNvPr id="165902" name="TextBox 16">
            <a:extLst>
              <a:ext uri="{FF2B5EF4-FFF2-40B4-BE49-F238E27FC236}">
                <a16:creationId xmlns:a16="http://schemas.microsoft.com/office/drawing/2014/main" id="{10E53AB2-9C71-9A42-A861-03FE085950F9}"/>
              </a:ext>
            </a:extLst>
          </p:cNvPr>
          <p:cNvSpPr txBox="1">
            <a:spLocks noChangeArrowheads="1"/>
          </p:cNvSpPr>
          <p:nvPr/>
        </p:nvSpPr>
        <p:spPr bwMode="auto">
          <a:xfrm>
            <a:off x="2654025" y="4175121"/>
            <a:ext cx="1343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AD Connector</a:t>
            </a:r>
          </a:p>
        </p:txBody>
      </p:sp>
      <p:sp>
        <p:nvSpPr>
          <p:cNvPr id="165903" name="TextBox 18">
            <a:extLst>
              <a:ext uri="{FF2B5EF4-FFF2-40B4-BE49-F238E27FC236}">
                <a16:creationId xmlns:a16="http://schemas.microsoft.com/office/drawing/2014/main" id="{12D69122-DEC7-8A45-97A3-EAD026D021E4}"/>
              </a:ext>
            </a:extLst>
          </p:cNvPr>
          <p:cNvSpPr txBox="1">
            <a:spLocks noChangeArrowheads="1"/>
          </p:cNvSpPr>
          <p:nvPr/>
        </p:nvSpPr>
        <p:spPr bwMode="auto">
          <a:xfrm>
            <a:off x="2654025" y="5122859"/>
            <a:ext cx="1343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Managed</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Microsoft AD</a:t>
            </a:r>
          </a:p>
        </p:txBody>
      </p:sp>
      <p:sp>
        <p:nvSpPr>
          <p:cNvPr id="165904" name="TextBox 20">
            <a:extLst>
              <a:ext uri="{FF2B5EF4-FFF2-40B4-BE49-F238E27FC236}">
                <a16:creationId xmlns:a16="http://schemas.microsoft.com/office/drawing/2014/main" id="{E91EFFA3-FB5B-124C-8236-31536D7D6585}"/>
              </a:ext>
            </a:extLst>
          </p:cNvPr>
          <p:cNvSpPr txBox="1">
            <a:spLocks noChangeArrowheads="1"/>
          </p:cNvSpPr>
          <p:nvPr/>
        </p:nvSpPr>
        <p:spPr bwMode="auto">
          <a:xfrm>
            <a:off x="6878638" y="3138484"/>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Add-on</a:t>
            </a:r>
          </a:p>
        </p:txBody>
      </p:sp>
      <p:sp>
        <p:nvSpPr>
          <p:cNvPr id="165905" name="TextBox 21">
            <a:extLst>
              <a:ext uri="{FF2B5EF4-FFF2-40B4-BE49-F238E27FC236}">
                <a16:creationId xmlns:a16="http://schemas.microsoft.com/office/drawing/2014/main" id="{9456A87A-355F-5B47-9547-B69B40DE8B89}"/>
              </a:ext>
            </a:extLst>
          </p:cNvPr>
          <p:cNvSpPr txBox="1">
            <a:spLocks noChangeArrowheads="1"/>
          </p:cNvSpPr>
          <p:nvPr/>
        </p:nvSpPr>
        <p:spPr bwMode="auto">
          <a:xfrm>
            <a:off x="8534400" y="3138484"/>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Permissions</a:t>
            </a:r>
          </a:p>
        </p:txBody>
      </p:sp>
      <p:sp>
        <p:nvSpPr>
          <p:cNvPr id="165906" name="TextBox 22">
            <a:extLst>
              <a:ext uri="{FF2B5EF4-FFF2-40B4-BE49-F238E27FC236}">
                <a16:creationId xmlns:a16="http://schemas.microsoft.com/office/drawing/2014/main" id="{89434A24-732D-0040-837F-A3A25609B830}"/>
              </a:ext>
            </a:extLst>
          </p:cNvPr>
          <p:cNvSpPr txBox="1">
            <a:spLocks noChangeArrowheads="1"/>
          </p:cNvSpPr>
          <p:nvPr/>
        </p:nvSpPr>
        <p:spPr bwMode="auto">
          <a:xfrm>
            <a:off x="10113965" y="3138484"/>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MFA token</a:t>
            </a:r>
          </a:p>
        </p:txBody>
      </p:sp>
      <p:sp>
        <p:nvSpPr>
          <p:cNvPr id="165907" name="TextBox 23">
            <a:extLst>
              <a:ext uri="{FF2B5EF4-FFF2-40B4-BE49-F238E27FC236}">
                <a16:creationId xmlns:a16="http://schemas.microsoft.com/office/drawing/2014/main" id="{CC9F9271-74FE-8F46-B158-E4ED89DD4C05}"/>
              </a:ext>
            </a:extLst>
          </p:cNvPr>
          <p:cNvSpPr txBox="1">
            <a:spLocks noChangeArrowheads="1"/>
          </p:cNvSpPr>
          <p:nvPr/>
        </p:nvSpPr>
        <p:spPr bwMode="auto">
          <a:xfrm>
            <a:off x="6878638" y="3957632"/>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STS</a:t>
            </a:r>
          </a:p>
        </p:txBody>
      </p:sp>
      <p:sp>
        <p:nvSpPr>
          <p:cNvPr id="165908" name="TextBox 24">
            <a:extLst>
              <a:ext uri="{FF2B5EF4-FFF2-40B4-BE49-F238E27FC236}">
                <a16:creationId xmlns:a16="http://schemas.microsoft.com/office/drawing/2014/main" id="{DFC3CC4F-AC2A-9E41-9E5D-23F259B0ED8F}"/>
              </a:ext>
            </a:extLst>
          </p:cNvPr>
          <p:cNvSpPr txBox="1">
            <a:spLocks noChangeArrowheads="1"/>
          </p:cNvSpPr>
          <p:nvPr/>
        </p:nvSpPr>
        <p:spPr bwMode="auto">
          <a:xfrm>
            <a:off x="8534400" y="3957632"/>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STS alternate</a:t>
            </a:r>
          </a:p>
        </p:txBody>
      </p:sp>
      <p:sp>
        <p:nvSpPr>
          <p:cNvPr id="165909" name="TextBox 25">
            <a:extLst>
              <a:ext uri="{FF2B5EF4-FFF2-40B4-BE49-F238E27FC236}">
                <a16:creationId xmlns:a16="http://schemas.microsoft.com/office/drawing/2014/main" id="{1C50B832-B6B3-7644-A8F9-63DA624CCC9D}"/>
              </a:ext>
            </a:extLst>
          </p:cNvPr>
          <p:cNvSpPr txBox="1">
            <a:spLocks noChangeArrowheads="1"/>
          </p:cNvSpPr>
          <p:nvPr/>
        </p:nvSpPr>
        <p:spPr bwMode="auto">
          <a:xfrm>
            <a:off x="10113965" y="3957632"/>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Long-term security</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credential</a:t>
            </a:r>
          </a:p>
        </p:txBody>
      </p:sp>
      <p:sp>
        <p:nvSpPr>
          <p:cNvPr id="165910" name="TextBox 26">
            <a:extLst>
              <a:ext uri="{FF2B5EF4-FFF2-40B4-BE49-F238E27FC236}">
                <a16:creationId xmlns:a16="http://schemas.microsoft.com/office/drawing/2014/main" id="{3BF514E7-89C1-184D-A042-33C219565DDB}"/>
              </a:ext>
            </a:extLst>
          </p:cNvPr>
          <p:cNvSpPr txBox="1">
            <a:spLocks noChangeArrowheads="1"/>
          </p:cNvSpPr>
          <p:nvPr/>
        </p:nvSpPr>
        <p:spPr bwMode="auto">
          <a:xfrm>
            <a:off x="6878638" y="4864096"/>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Encrypted data</a:t>
            </a:r>
          </a:p>
        </p:txBody>
      </p:sp>
      <p:sp>
        <p:nvSpPr>
          <p:cNvPr id="165911" name="TextBox 27">
            <a:extLst>
              <a:ext uri="{FF2B5EF4-FFF2-40B4-BE49-F238E27FC236}">
                <a16:creationId xmlns:a16="http://schemas.microsoft.com/office/drawing/2014/main" id="{64ED5218-763D-0F43-8B47-797E12F428A9}"/>
              </a:ext>
            </a:extLst>
          </p:cNvPr>
          <p:cNvSpPr txBox="1">
            <a:spLocks noChangeArrowheads="1"/>
          </p:cNvSpPr>
          <p:nvPr/>
        </p:nvSpPr>
        <p:spPr bwMode="auto">
          <a:xfrm>
            <a:off x="8506620" y="4864096"/>
            <a:ext cx="15501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Data encryption key</a:t>
            </a:r>
          </a:p>
        </p:txBody>
      </p:sp>
      <p:sp>
        <p:nvSpPr>
          <p:cNvPr id="165912" name="TextBox 29">
            <a:extLst>
              <a:ext uri="{FF2B5EF4-FFF2-40B4-BE49-F238E27FC236}">
                <a16:creationId xmlns:a16="http://schemas.microsoft.com/office/drawing/2014/main" id="{A72793CC-CF40-214B-819B-BDB0EF3CE88C}"/>
              </a:ext>
            </a:extLst>
          </p:cNvPr>
          <p:cNvSpPr txBox="1">
            <a:spLocks noChangeArrowheads="1"/>
          </p:cNvSpPr>
          <p:nvPr/>
        </p:nvSpPr>
        <p:spPr bwMode="auto">
          <a:xfrm>
            <a:off x="6878638" y="5630859"/>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Role</a:t>
            </a:r>
          </a:p>
        </p:txBody>
      </p:sp>
      <p:sp>
        <p:nvSpPr>
          <p:cNvPr id="165913" name="TextBox 30">
            <a:extLst>
              <a:ext uri="{FF2B5EF4-FFF2-40B4-BE49-F238E27FC236}">
                <a16:creationId xmlns:a16="http://schemas.microsoft.com/office/drawing/2014/main" id="{E626748A-B2ED-E642-876E-BE68A0C51405}"/>
              </a:ext>
            </a:extLst>
          </p:cNvPr>
          <p:cNvSpPr txBox="1">
            <a:spLocks noChangeArrowheads="1"/>
          </p:cNvSpPr>
          <p:nvPr/>
        </p:nvSpPr>
        <p:spPr bwMode="auto">
          <a:xfrm>
            <a:off x="8517732" y="5630859"/>
            <a:ext cx="155416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IAM Access Analyzer</a:t>
            </a:r>
          </a:p>
        </p:txBody>
      </p:sp>
      <p:pic>
        <p:nvPicPr>
          <p:cNvPr id="165914" name="Graphic 6">
            <a:extLst>
              <a:ext uri="{FF2B5EF4-FFF2-40B4-BE49-F238E27FC236}">
                <a16:creationId xmlns:a16="http://schemas.microsoft.com/office/drawing/2014/main" id="{1E8A7D0A-FC30-8741-8010-BA5D9425E11B}"/>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121025" y="270668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5" name="Graphic 14">
            <a:extLst>
              <a:ext uri="{FF2B5EF4-FFF2-40B4-BE49-F238E27FC236}">
                <a16:creationId xmlns:a16="http://schemas.microsoft.com/office/drawing/2014/main" id="{193A33A0-9949-0A43-8C79-D2B1D3F40B9E}"/>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3116263" y="3717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6" name="Graphic 31">
            <a:extLst>
              <a:ext uri="{FF2B5EF4-FFF2-40B4-BE49-F238E27FC236}">
                <a16:creationId xmlns:a16="http://schemas.microsoft.com/office/drawing/2014/main" id="{411F76FE-0B7F-7F43-9425-4310622B6057}"/>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3103563" y="46656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7" name="Graphic 33">
            <a:extLst>
              <a:ext uri="{FF2B5EF4-FFF2-40B4-BE49-F238E27FC236}">
                <a16:creationId xmlns:a16="http://schemas.microsoft.com/office/drawing/2014/main" id="{DAA36B62-52F7-4C46-9C82-CB17DC19C3BB}"/>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7493000" y="27876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8" name="Graphic 35">
            <a:extLst>
              <a:ext uri="{FF2B5EF4-FFF2-40B4-BE49-F238E27FC236}">
                <a16:creationId xmlns:a16="http://schemas.microsoft.com/office/drawing/2014/main" id="{9A78D264-AA97-2843-9439-617EAF044BB2}"/>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9066213" y="269080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9" name="Graphic 37">
            <a:extLst>
              <a:ext uri="{FF2B5EF4-FFF2-40B4-BE49-F238E27FC236}">
                <a16:creationId xmlns:a16="http://schemas.microsoft.com/office/drawing/2014/main" id="{030B3F5C-040F-364A-AB09-80DCB9978E44}"/>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10647366" y="268128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0" name="Graphic 39">
            <a:extLst>
              <a:ext uri="{FF2B5EF4-FFF2-40B4-BE49-F238E27FC236}">
                <a16:creationId xmlns:a16="http://schemas.microsoft.com/office/drawing/2014/main" id="{2EF5C6B4-1977-CD41-8988-36A2C9CD9EEE}"/>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9067800" y="35067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1" name="Graphic 41">
            <a:extLst>
              <a:ext uri="{FF2B5EF4-FFF2-40B4-BE49-F238E27FC236}">
                <a16:creationId xmlns:a16="http://schemas.microsoft.com/office/drawing/2014/main" id="{D3A07641-50F7-1047-8679-D60054A3EA0B}"/>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7493000" y="35067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2" name="Graphic 43">
            <a:extLst>
              <a:ext uri="{FF2B5EF4-FFF2-40B4-BE49-F238E27FC236}">
                <a16:creationId xmlns:a16="http://schemas.microsoft.com/office/drawing/2014/main" id="{72916E76-374D-4647-8943-3C30EF8D8552}"/>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10647366" y="35067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3" name="Graphic 45">
            <a:extLst>
              <a:ext uri="{FF2B5EF4-FFF2-40B4-BE49-F238E27FC236}">
                <a16:creationId xmlns:a16="http://schemas.microsoft.com/office/drawing/2014/main" id="{B2711251-B686-C248-B26E-08965F101788}"/>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7488238" y="44322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4" name="Graphic 47">
            <a:extLst>
              <a:ext uri="{FF2B5EF4-FFF2-40B4-BE49-F238E27FC236}">
                <a16:creationId xmlns:a16="http://schemas.microsoft.com/office/drawing/2014/main" id="{B7CD5DDA-E8E3-8849-AAC8-1D6A289AE945}"/>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9066213" y="44386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5" name="Graphic 49">
            <a:extLst>
              <a:ext uri="{FF2B5EF4-FFF2-40B4-BE49-F238E27FC236}">
                <a16:creationId xmlns:a16="http://schemas.microsoft.com/office/drawing/2014/main" id="{5A8C48C1-32E1-C747-BB4B-5E3B849CF7A7}"/>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7488238" y="52577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6" name="Graphic 51">
            <a:extLst>
              <a:ext uri="{FF2B5EF4-FFF2-40B4-BE49-F238E27FC236}">
                <a16:creationId xmlns:a16="http://schemas.microsoft.com/office/drawing/2014/main" id="{DCEDBCA1-5947-C84B-9D7F-5DFF5557BF8F}"/>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9048750" y="51688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EE711A51-5249-244B-A05C-28321F0B31E6}"/>
              </a:ext>
            </a:extLst>
          </p:cNvPr>
          <p:cNvPicPr>
            <a:picLocks noChangeAspect="1"/>
          </p:cNvPicPr>
          <p:nvPr/>
        </p:nvPicPr>
        <p:blipFill>
          <a:blip r:embed="rId31">
            <a:extLst>
              <a:ext uri="{96DAC541-7B7A-43D3-8B79-37D633B846F1}">
                <asvg:svgBlip xmlns:asvg="http://schemas.microsoft.com/office/drawing/2016/SVG/main" r:embed="rId32"/>
              </a:ext>
            </a:extLst>
          </a:blip>
          <a:srcRect/>
          <a:stretch/>
        </p:blipFill>
        <p:spPr>
          <a:xfrm>
            <a:off x="10646572" y="4432296"/>
            <a:ext cx="457200" cy="457200"/>
          </a:xfrm>
          <a:prstGeom prst="rect">
            <a:avLst/>
          </a:prstGeom>
        </p:spPr>
      </p:pic>
      <p:sp>
        <p:nvSpPr>
          <p:cNvPr id="42" name="TextBox 27">
            <a:extLst>
              <a:ext uri="{FF2B5EF4-FFF2-40B4-BE49-F238E27FC236}">
                <a16:creationId xmlns:a16="http://schemas.microsoft.com/office/drawing/2014/main" id="{DCAB6E0E-F37A-2B40-92FF-AC8FFEA6F38D}"/>
              </a:ext>
            </a:extLst>
          </p:cNvPr>
          <p:cNvSpPr txBox="1">
            <a:spLocks noChangeArrowheads="1"/>
          </p:cNvSpPr>
          <p:nvPr/>
        </p:nvSpPr>
        <p:spPr bwMode="auto">
          <a:xfrm>
            <a:off x="10113965" y="4864096"/>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Temporary security credential</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3" name="Graphic 22">
            <a:extLst>
              <a:ext uri="{FF2B5EF4-FFF2-40B4-BE49-F238E27FC236}">
                <a16:creationId xmlns:a16="http://schemas.microsoft.com/office/drawing/2014/main" id="{CCEBA994-7FEA-2345-B690-98B9963B81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4" name="Graphic 19">
            <a:extLst>
              <a:ext uri="{FF2B5EF4-FFF2-40B4-BE49-F238E27FC236}">
                <a16:creationId xmlns:a16="http://schemas.microsoft.com/office/drawing/2014/main" id="{454AE138-0809-1848-9E6B-0A03D6155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5" name="Graphic 17">
            <a:extLst>
              <a:ext uri="{FF2B5EF4-FFF2-40B4-BE49-F238E27FC236}">
                <a16:creationId xmlns:a16="http://schemas.microsoft.com/office/drawing/2014/main" id="{633BC3DF-5160-6843-B872-94C5C92E5B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6" name="Graphic 7">
            <a:extLst>
              <a:ext uri="{FF2B5EF4-FFF2-40B4-BE49-F238E27FC236}">
                <a16:creationId xmlns:a16="http://schemas.microsoft.com/office/drawing/2014/main" id="{CDECA41D-15A2-0D4F-B093-291602EE6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18" name="Footer Placeholder 2">
            <a:extLst>
              <a:ext uri="{FF2B5EF4-FFF2-40B4-BE49-F238E27FC236}">
                <a16:creationId xmlns:a16="http://schemas.microsoft.com/office/drawing/2014/main" id="{70BDA4AC-627A-EF4D-80EB-A09B4014A4B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66919" name="Slide Number Placeholder 3">
            <a:extLst>
              <a:ext uri="{FF2B5EF4-FFF2-40B4-BE49-F238E27FC236}">
                <a16:creationId xmlns:a16="http://schemas.microsoft.com/office/drawing/2014/main" id="{BBDF1E44-FFBD-5041-9374-F91A0F0BFE5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427B046-807D-5443-8F7F-E02C9A11C634}" type="slidenum">
              <a:rPr lang="en-US" altLang="en-US" smtClean="0">
                <a:solidFill>
                  <a:schemeClr val="bg1"/>
                </a:solidFill>
                <a:latin typeface="Arial" panose="020B0604020202020204" pitchFamily="34" charset="0"/>
              </a:rPr>
              <a:pPr fontAlgn="base">
                <a:spcBef>
                  <a:spcPct val="0"/>
                </a:spcBef>
                <a:spcAft>
                  <a:spcPct val="0"/>
                </a:spcAft>
              </a:pPr>
              <a:t>133</a:t>
            </a:fld>
            <a:endParaRPr lang="en-US" altLang="en-US" dirty="0">
              <a:solidFill>
                <a:schemeClr val="bg1"/>
              </a:solidFill>
              <a:latin typeface="Arial" panose="020B0604020202020204" pitchFamily="34" charset="0"/>
            </a:endParaRPr>
          </a:p>
        </p:txBody>
      </p:sp>
      <p:sp>
        <p:nvSpPr>
          <p:cNvPr id="166917" name="Title 1">
            <a:extLst>
              <a:ext uri="{FF2B5EF4-FFF2-40B4-BE49-F238E27FC236}">
                <a16:creationId xmlns:a16="http://schemas.microsoft.com/office/drawing/2014/main" id="{9EF752C7-85BF-3346-A8E0-8FE38311E857}"/>
              </a:ext>
            </a:extLst>
          </p:cNvPr>
          <p:cNvSpPr>
            <a:spLocks noGrp="1" noChangeArrowheads="1"/>
          </p:cNvSpPr>
          <p:nvPr>
            <p:ph type="title"/>
          </p:nvPr>
        </p:nvSpPr>
        <p:spPr/>
        <p:txBody>
          <a:bodyPr/>
          <a:lstStyle/>
          <a:p>
            <a:pPr eaLnBrk="1" hangingPunct="1"/>
            <a:r>
              <a:rPr lang="en-US" altLang="en-US" dirty="0"/>
              <a:t>Security, Identity, &amp; Compliance</a:t>
            </a:r>
          </a:p>
        </p:txBody>
      </p:sp>
      <p:sp>
        <p:nvSpPr>
          <p:cNvPr id="166920" name="Text Placeholder 4">
            <a:extLst>
              <a:ext uri="{FF2B5EF4-FFF2-40B4-BE49-F238E27FC236}">
                <a16:creationId xmlns:a16="http://schemas.microsoft.com/office/drawing/2014/main" id="{69D80192-BE22-9B44-B732-FBE939BEF643}"/>
              </a:ext>
            </a:extLst>
          </p:cNvPr>
          <p:cNvSpPr>
            <a:spLocks noGrp="1" noChangeArrowheads="1"/>
          </p:cNvSpPr>
          <p:nvPr>
            <p:ph type="body" sz="quarter" idx="10"/>
          </p:nvPr>
        </p:nvSpPr>
        <p:spPr/>
        <p:txBody>
          <a:bodyPr/>
          <a:lstStyle/>
          <a:p>
            <a:pPr eaLnBrk="1" hangingPunct="1"/>
            <a:r>
              <a:rPr lang="en-US" altLang="en-US" dirty="0"/>
              <a:t>4/6</a:t>
            </a:r>
          </a:p>
        </p:txBody>
      </p:sp>
      <p:sp>
        <p:nvSpPr>
          <p:cNvPr id="166921" name="TextBox 9">
            <a:extLst>
              <a:ext uri="{FF2B5EF4-FFF2-40B4-BE49-F238E27FC236}">
                <a16:creationId xmlns:a16="http://schemas.microsoft.com/office/drawing/2014/main" id="{2ECF95BD-4A5C-F54C-9BFC-1DD9807AA62D}"/>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Key Management Service (AWS KMS)</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6923" name="TextBox 11">
            <a:extLst>
              <a:ext uri="{FF2B5EF4-FFF2-40B4-BE49-F238E27FC236}">
                <a16:creationId xmlns:a16="http://schemas.microsoft.com/office/drawing/2014/main" id="{BBEC601B-D650-7947-9D7F-6579E2990B0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Secrets Manager</a:t>
            </a:r>
          </a:p>
        </p:txBody>
      </p:sp>
      <p:sp>
        <p:nvSpPr>
          <p:cNvPr id="166924" name="TextBox 12">
            <a:extLst>
              <a:ext uri="{FF2B5EF4-FFF2-40B4-BE49-F238E27FC236}">
                <a16:creationId xmlns:a16="http://schemas.microsoft.com/office/drawing/2014/main" id="{B471C867-72B4-C04A-AD52-3C73B832DA6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Security Hub</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6927" name="TextBox 15">
            <a:extLst>
              <a:ext uri="{FF2B5EF4-FFF2-40B4-BE49-F238E27FC236}">
                <a16:creationId xmlns:a16="http://schemas.microsoft.com/office/drawing/2014/main" id="{DE54C0EB-234B-4D49-9F5A-51B371B0D16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Shield</a:t>
            </a:r>
          </a:p>
        </p:txBody>
      </p:sp>
      <p:sp>
        <p:nvSpPr>
          <p:cNvPr id="166928" name="TextBox 16">
            <a:extLst>
              <a:ext uri="{FF2B5EF4-FFF2-40B4-BE49-F238E27FC236}">
                <a16:creationId xmlns:a16="http://schemas.microsoft.com/office/drawing/2014/main" id="{9A2C7C81-3A29-854A-81D4-7A61DA4517C1}"/>
              </a:ext>
            </a:extLst>
          </p:cNvPr>
          <p:cNvSpPr txBox="1">
            <a:spLocks noChangeArrowheads="1"/>
          </p:cNvSpPr>
          <p:nvPr/>
        </p:nvSpPr>
        <p:spPr bwMode="auto">
          <a:xfrm>
            <a:off x="7223126" y="3260725"/>
            <a:ext cx="13874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Finding</a:t>
            </a:r>
          </a:p>
        </p:txBody>
      </p:sp>
      <p:sp>
        <p:nvSpPr>
          <p:cNvPr id="166929" name="TextBox 18">
            <a:extLst>
              <a:ext uri="{FF2B5EF4-FFF2-40B4-BE49-F238E27FC236}">
                <a16:creationId xmlns:a16="http://schemas.microsoft.com/office/drawing/2014/main" id="{F13F7B44-461A-2641-ADD7-DE3CC4DBBA9B}"/>
              </a:ext>
            </a:extLst>
          </p:cNvPr>
          <p:cNvSpPr txBox="1">
            <a:spLocks noChangeArrowheads="1"/>
          </p:cNvSpPr>
          <p:nvPr/>
        </p:nvSpPr>
        <p:spPr bwMode="auto">
          <a:xfrm>
            <a:off x="9503534" y="3260725"/>
            <a:ext cx="138747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Shield Advanced</a:t>
            </a:r>
          </a:p>
        </p:txBody>
      </p:sp>
      <p:pic>
        <p:nvPicPr>
          <p:cNvPr id="166930" name="Graphic 6">
            <a:extLst>
              <a:ext uri="{FF2B5EF4-FFF2-40B4-BE49-F238E27FC236}">
                <a16:creationId xmlns:a16="http://schemas.microsoft.com/office/drawing/2014/main" id="{A8ED4296-57FE-FE49-93BA-93AC6AE633A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9710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31" name="Graphic 20">
            <a:extLst>
              <a:ext uri="{FF2B5EF4-FFF2-40B4-BE49-F238E27FC236}">
                <a16:creationId xmlns:a16="http://schemas.microsoft.com/office/drawing/2014/main" id="{143D6D5F-5AB3-F24A-9D3C-0383FC6BCE8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691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7" name="Graphic 8">
            <a:extLst>
              <a:ext uri="{FF2B5EF4-FFF2-40B4-BE49-F238E27FC236}">
                <a16:creationId xmlns:a16="http://schemas.microsoft.com/office/drawing/2014/main" id="{BCE2E1E0-C343-8D49-A626-A57A656C88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38" name="Graphic 20">
            <a:extLst>
              <a:ext uri="{FF2B5EF4-FFF2-40B4-BE49-F238E27FC236}">
                <a16:creationId xmlns:a16="http://schemas.microsoft.com/office/drawing/2014/main" id="{D4A5EEED-898E-8344-9482-2FC1F44DC9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39" name="Graphic 6">
            <a:extLst>
              <a:ext uri="{FF2B5EF4-FFF2-40B4-BE49-F238E27FC236}">
                <a16:creationId xmlns:a16="http://schemas.microsoft.com/office/drawing/2014/main" id="{54F0984D-FD2B-0847-82CB-C4CFECCE01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41" name="Footer Placeholder 2">
            <a:extLst>
              <a:ext uri="{FF2B5EF4-FFF2-40B4-BE49-F238E27FC236}">
                <a16:creationId xmlns:a16="http://schemas.microsoft.com/office/drawing/2014/main" id="{DF23EC4D-93C9-D44A-AD87-35BFD80B182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67942" name="Slide Number Placeholder 3">
            <a:extLst>
              <a:ext uri="{FF2B5EF4-FFF2-40B4-BE49-F238E27FC236}">
                <a16:creationId xmlns:a16="http://schemas.microsoft.com/office/drawing/2014/main" id="{EA8F3484-0FE3-FD43-B5F0-33E4555DF68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17AF0E-D66B-5A44-AC3F-3BF2B702F8AE}" type="slidenum">
              <a:rPr lang="en-US" altLang="en-US" smtClean="0">
                <a:solidFill>
                  <a:schemeClr val="bg1"/>
                </a:solidFill>
                <a:latin typeface="Arial" panose="020B0604020202020204" pitchFamily="34" charset="0"/>
              </a:rPr>
              <a:pPr fontAlgn="base">
                <a:spcBef>
                  <a:spcPct val="0"/>
                </a:spcBef>
                <a:spcAft>
                  <a:spcPct val="0"/>
                </a:spcAft>
              </a:pPr>
              <a:t>134</a:t>
            </a:fld>
            <a:endParaRPr lang="en-US" altLang="en-US" dirty="0">
              <a:solidFill>
                <a:schemeClr val="bg1"/>
              </a:solidFill>
              <a:latin typeface="Arial" panose="020B0604020202020204" pitchFamily="34" charset="0"/>
            </a:endParaRPr>
          </a:p>
        </p:txBody>
      </p:sp>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p:txBody>
          <a:bodyPr/>
          <a:lstStyle/>
          <a:p>
            <a:pPr eaLnBrk="1" hangingPunct="1"/>
            <a:r>
              <a:rPr lang="en-US" altLang="en-US" dirty="0"/>
              <a:t>Security, Identity, &amp; Compliance</a:t>
            </a:r>
          </a:p>
        </p:txBody>
      </p:sp>
      <p:sp>
        <p:nvSpPr>
          <p:cNvPr id="167943" name="Text Placeholder 4">
            <a:extLst>
              <a:ext uri="{FF2B5EF4-FFF2-40B4-BE49-F238E27FC236}">
                <a16:creationId xmlns:a16="http://schemas.microsoft.com/office/drawing/2014/main" id="{704E36F6-DC06-384B-AE7B-5999E3A51DE9}"/>
              </a:ext>
            </a:extLst>
          </p:cNvPr>
          <p:cNvSpPr>
            <a:spLocks noGrp="1" noChangeArrowheads="1"/>
          </p:cNvSpPr>
          <p:nvPr>
            <p:ph type="body" sz="quarter" idx="10"/>
          </p:nvPr>
        </p:nvSpPr>
        <p:spPr/>
        <p:txBody>
          <a:bodyPr/>
          <a:lstStyle/>
          <a:p>
            <a:pPr eaLnBrk="1" hangingPunct="1"/>
            <a:r>
              <a:rPr lang="en-US" altLang="en-US" dirty="0"/>
              <a:t>5/6</a:t>
            </a:r>
          </a:p>
        </p:txBody>
      </p:sp>
      <p:sp>
        <p:nvSpPr>
          <p:cNvPr id="167944" name="TextBox 9">
            <a:extLst>
              <a:ext uri="{FF2B5EF4-FFF2-40B4-BE49-F238E27FC236}">
                <a16:creationId xmlns:a16="http://schemas.microsoft.com/office/drawing/2014/main" id="{4B21EF0F-73FB-0346-9A1A-3217EB6C355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Single Sign-On</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WAF</a:t>
            </a:r>
          </a:p>
        </p:txBody>
      </p:sp>
      <p:sp>
        <p:nvSpPr>
          <p:cNvPr id="167947" name="TextBox 12">
            <a:extLst>
              <a:ext uri="{FF2B5EF4-FFF2-40B4-BE49-F238E27FC236}">
                <a16:creationId xmlns:a16="http://schemas.microsoft.com/office/drawing/2014/main" id="{C03C439C-DCCA-CB47-9764-79BDF1E11B9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Detective</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50" name="TextBox 15">
            <a:extLst>
              <a:ext uri="{FF2B5EF4-FFF2-40B4-BE49-F238E27FC236}">
                <a16:creationId xmlns:a16="http://schemas.microsoft.com/office/drawing/2014/main" id="{6CAEF471-7D09-7749-9B88-8178BD3FBB6D}"/>
              </a:ext>
            </a:extLst>
          </p:cNvPr>
          <p:cNvSpPr txBox="1">
            <a:spLocks noChangeArrowheads="1"/>
          </p:cNvSpPr>
          <p:nvPr/>
        </p:nvSpPr>
        <p:spPr bwMode="auto">
          <a:xfrm>
            <a:off x="5606006" y="3213874"/>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Managed rule</a:t>
            </a:r>
          </a:p>
        </p:txBody>
      </p:sp>
      <p:pic>
        <p:nvPicPr>
          <p:cNvPr id="167951" name="Graphic 7">
            <a:extLst>
              <a:ext uri="{FF2B5EF4-FFF2-40B4-BE49-F238E27FC236}">
                <a16:creationId xmlns:a16="http://schemas.microsoft.com/office/drawing/2014/main" id="{44D84DBC-DEE7-3F4C-97E6-80BC49F33CD1}"/>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927855" y="275667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52" name="Graphic 16">
            <a:extLst>
              <a:ext uri="{FF2B5EF4-FFF2-40B4-BE49-F238E27FC236}">
                <a16:creationId xmlns:a16="http://schemas.microsoft.com/office/drawing/2014/main" id="{17ADDB85-7DB1-9242-9F4A-0836EBC4A8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53" name="TextBox 17">
            <a:extLst>
              <a:ext uri="{FF2B5EF4-FFF2-40B4-BE49-F238E27FC236}">
                <a16:creationId xmlns:a16="http://schemas.microsoft.com/office/drawing/2014/main" id="{6D7FF474-3279-9F4E-95E0-58B5012297D4}"/>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Resource</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Access Manager</a:t>
            </a:r>
          </a:p>
        </p:txBody>
      </p:sp>
      <p:sp>
        <p:nvSpPr>
          <p:cNvPr id="20" name="TextBox 15">
            <a:extLst>
              <a:ext uri="{FF2B5EF4-FFF2-40B4-BE49-F238E27FC236}">
                <a16:creationId xmlns:a16="http://schemas.microsoft.com/office/drawing/2014/main" id="{9D8A08B3-0327-4C40-8B08-8722B405B9B3}"/>
              </a:ext>
            </a:extLst>
          </p:cNvPr>
          <p:cNvSpPr txBox="1">
            <a:spLocks noChangeArrowheads="1"/>
          </p:cNvSpPr>
          <p:nvPr/>
        </p:nvSpPr>
        <p:spPr bwMode="auto">
          <a:xfrm>
            <a:off x="4524410" y="3213874"/>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Rule</a:t>
            </a:r>
          </a:p>
        </p:txBody>
      </p:sp>
      <p:pic>
        <p:nvPicPr>
          <p:cNvPr id="21" name="Graphic 7">
            <a:extLst>
              <a:ext uri="{FF2B5EF4-FFF2-40B4-BE49-F238E27FC236}">
                <a16:creationId xmlns:a16="http://schemas.microsoft.com/office/drawing/2014/main" id="{A0A7DE1B-A1EF-A04D-91C4-2B2BA9E3BAF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4846259" y="275667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5">
            <a:extLst>
              <a:ext uri="{FF2B5EF4-FFF2-40B4-BE49-F238E27FC236}">
                <a16:creationId xmlns:a16="http://schemas.microsoft.com/office/drawing/2014/main" id="{9858B73F-D197-E442-9BC4-063E18583E09}"/>
              </a:ext>
            </a:extLst>
          </p:cNvPr>
          <p:cNvSpPr txBox="1">
            <a:spLocks noChangeArrowheads="1"/>
          </p:cNvSpPr>
          <p:nvPr/>
        </p:nvSpPr>
        <p:spPr bwMode="auto">
          <a:xfrm>
            <a:off x="5606006" y="4031455"/>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Labels</a:t>
            </a:r>
          </a:p>
        </p:txBody>
      </p:sp>
      <p:pic>
        <p:nvPicPr>
          <p:cNvPr id="23" name="Graphic 7">
            <a:extLst>
              <a:ext uri="{FF2B5EF4-FFF2-40B4-BE49-F238E27FC236}">
                <a16:creationId xmlns:a16="http://schemas.microsoft.com/office/drawing/2014/main" id="{2181BA6E-4528-7043-AD85-9C81F5BCA90B}"/>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962580" y="357425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5">
            <a:extLst>
              <a:ext uri="{FF2B5EF4-FFF2-40B4-BE49-F238E27FC236}">
                <a16:creationId xmlns:a16="http://schemas.microsoft.com/office/drawing/2014/main" id="{3CC7FC53-3064-214C-9D17-25D728F09D61}"/>
              </a:ext>
            </a:extLst>
          </p:cNvPr>
          <p:cNvSpPr txBox="1">
            <a:spLocks noChangeArrowheads="1"/>
          </p:cNvSpPr>
          <p:nvPr/>
        </p:nvSpPr>
        <p:spPr bwMode="auto">
          <a:xfrm>
            <a:off x="4524410" y="4031455"/>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Filtering rule</a:t>
            </a:r>
          </a:p>
        </p:txBody>
      </p:sp>
      <p:pic>
        <p:nvPicPr>
          <p:cNvPr id="25" name="Graphic 7">
            <a:extLst>
              <a:ext uri="{FF2B5EF4-FFF2-40B4-BE49-F238E27FC236}">
                <a16:creationId xmlns:a16="http://schemas.microsoft.com/office/drawing/2014/main" id="{A1A8ECF8-FCF2-5B49-9135-EBA324B19964}"/>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4846259" y="357425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5">
            <a:extLst>
              <a:ext uri="{FF2B5EF4-FFF2-40B4-BE49-F238E27FC236}">
                <a16:creationId xmlns:a16="http://schemas.microsoft.com/office/drawing/2014/main" id="{CD7D578D-72A7-3449-9360-2464D6049DE0}"/>
              </a:ext>
            </a:extLst>
          </p:cNvPr>
          <p:cNvSpPr txBox="1">
            <a:spLocks noChangeArrowheads="1"/>
          </p:cNvSpPr>
          <p:nvPr/>
        </p:nvSpPr>
        <p:spPr bwMode="auto">
          <a:xfrm>
            <a:off x="5606006" y="4849036"/>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Bad bot</a:t>
            </a:r>
          </a:p>
        </p:txBody>
      </p:sp>
      <p:pic>
        <p:nvPicPr>
          <p:cNvPr id="27" name="Graphic 7">
            <a:extLst>
              <a:ext uri="{FF2B5EF4-FFF2-40B4-BE49-F238E27FC236}">
                <a16:creationId xmlns:a16="http://schemas.microsoft.com/office/drawing/2014/main" id="{C134BF44-05F8-D246-B320-E6AFE52C2C87}"/>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5927855" y="439183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5">
            <a:extLst>
              <a:ext uri="{FF2B5EF4-FFF2-40B4-BE49-F238E27FC236}">
                <a16:creationId xmlns:a16="http://schemas.microsoft.com/office/drawing/2014/main" id="{0D78B38B-FD11-B843-8E71-98381E1E324A}"/>
              </a:ext>
            </a:extLst>
          </p:cNvPr>
          <p:cNvSpPr txBox="1">
            <a:spLocks noChangeArrowheads="1"/>
          </p:cNvSpPr>
          <p:nvPr/>
        </p:nvSpPr>
        <p:spPr bwMode="auto">
          <a:xfrm>
            <a:off x="4524410" y="4849036"/>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Bot</a:t>
            </a:r>
          </a:p>
        </p:txBody>
      </p:sp>
      <p:pic>
        <p:nvPicPr>
          <p:cNvPr id="29" name="Graphic 7">
            <a:extLst>
              <a:ext uri="{FF2B5EF4-FFF2-40B4-BE49-F238E27FC236}">
                <a16:creationId xmlns:a16="http://schemas.microsoft.com/office/drawing/2014/main" id="{EA766947-3ED3-FE4A-86FB-05E8273735EE}"/>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4846259" y="439183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5BE92C2A-3627-7B40-979A-20A264024F7C}"/>
              </a:ext>
            </a:extLst>
          </p:cNvPr>
          <p:cNvSpPr txBox="1">
            <a:spLocks noChangeArrowheads="1"/>
          </p:cNvSpPr>
          <p:nvPr/>
        </p:nvSpPr>
        <p:spPr bwMode="auto">
          <a:xfrm>
            <a:off x="4524410" y="5666617"/>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Bot control</a:t>
            </a:r>
          </a:p>
        </p:txBody>
      </p:sp>
      <p:pic>
        <p:nvPicPr>
          <p:cNvPr id="31" name="Graphic 7">
            <a:extLst>
              <a:ext uri="{FF2B5EF4-FFF2-40B4-BE49-F238E27FC236}">
                <a16:creationId xmlns:a16="http://schemas.microsoft.com/office/drawing/2014/main" id="{89CD321D-C917-3947-BEE9-6D8FDE762B52}"/>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4846259" y="520941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41" name="Footer Placeholder 2">
            <a:extLst>
              <a:ext uri="{FF2B5EF4-FFF2-40B4-BE49-F238E27FC236}">
                <a16:creationId xmlns:a16="http://schemas.microsoft.com/office/drawing/2014/main" id="{DF23EC4D-93C9-D44A-AD87-35BFD80B182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67942" name="Slide Number Placeholder 3">
            <a:extLst>
              <a:ext uri="{FF2B5EF4-FFF2-40B4-BE49-F238E27FC236}">
                <a16:creationId xmlns:a16="http://schemas.microsoft.com/office/drawing/2014/main" id="{EA8F3484-0FE3-FD43-B5F0-33E4555DF68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17AF0E-D66B-5A44-AC3F-3BF2B702F8AE}" type="slidenum">
              <a:rPr lang="en-US" altLang="en-US" smtClean="0">
                <a:solidFill>
                  <a:schemeClr val="bg1"/>
                </a:solidFill>
                <a:latin typeface="Arial" panose="020B0604020202020204" pitchFamily="34" charset="0"/>
              </a:rPr>
              <a:pPr fontAlgn="base">
                <a:spcBef>
                  <a:spcPct val="0"/>
                </a:spcBef>
                <a:spcAft>
                  <a:spcPct val="0"/>
                </a:spcAft>
              </a:pPr>
              <a:t>135</a:t>
            </a:fld>
            <a:endParaRPr lang="en-US" altLang="en-US" dirty="0">
              <a:solidFill>
                <a:schemeClr val="bg1"/>
              </a:solidFill>
              <a:latin typeface="Arial" panose="020B0604020202020204" pitchFamily="34" charset="0"/>
            </a:endParaRPr>
          </a:p>
        </p:txBody>
      </p:sp>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p:txBody>
          <a:bodyPr/>
          <a:lstStyle/>
          <a:p>
            <a:pPr eaLnBrk="1" hangingPunct="1"/>
            <a:r>
              <a:rPr lang="en-US" altLang="en-US" dirty="0"/>
              <a:t>Security, Identity, &amp; Compliance</a:t>
            </a:r>
          </a:p>
        </p:txBody>
      </p:sp>
      <p:sp>
        <p:nvSpPr>
          <p:cNvPr id="167943" name="Text Placeholder 4">
            <a:extLst>
              <a:ext uri="{FF2B5EF4-FFF2-40B4-BE49-F238E27FC236}">
                <a16:creationId xmlns:a16="http://schemas.microsoft.com/office/drawing/2014/main" id="{704E36F6-DC06-384B-AE7B-5999E3A51DE9}"/>
              </a:ext>
            </a:extLst>
          </p:cNvPr>
          <p:cNvSpPr>
            <a:spLocks noGrp="1" noChangeArrowheads="1"/>
          </p:cNvSpPr>
          <p:nvPr>
            <p:ph type="body" sz="quarter" idx="10"/>
          </p:nvPr>
        </p:nvSpPr>
        <p:spPr/>
        <p:txBody>
          <a:bodyPr/>
          <a:lstStyle/>
          <a:p>
            <a:pPr eaLnBrk="1" hangingPunct="1"/>
            <a:r>
              <a:rPr lang="en-US" altLang="en-US" dirty="0"/>
              <a:t>6/6</a:t>
            </a:r>
          </a:p>
        </p:txBody>
      </p:sp>
      <p:sp>
        <p:nvSpPr>
          <p:cNvPr id="167944" name="TextBox 9">
            <a:extLst>
              <a:ext uri="{FF2B5EF4-FFF2-40B4-BE49-F238E27FC236}">
                <a16:creationId xmlns:a16="http://schemas.microsoft.com/office/drawing/2014/main" id="{4B21EF0F-73FB-0346-9A1A-3217EB6C355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Audit Manager</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Network Firewall</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50" name="TextBox 15">
            <a:extLst>
              <a:ext uri="{FF2B5EF4-FFF2-40B4-BE49-F238E27FC236}">
                <a16:creationId xmlns:a16="http://schemas.microsoft.com/office/drawing/2014/main" id="{6CAEF471-7D09-7749-9B88-8178BD3FBB6D}"/>
              </a:ext>
            </a:extLst>
          </p:cNvPr>
          <p:cNvSpPr txBox="1">
            <a:spLocks noChangeArrowheads="1"/>
          </p:cNvSpPr>
          <p:nvPr/>
        </p:nvSpPr>
        <p:spPr bwMode="auto">
          <a:xfrm>
            <a:off x="4960940" y="3260725"/>
            <a:ext cx="136842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Endpoints</a:t>
            </a:r>
          </a:p>
        </p:txBody>
      </p:sp>
      <p:pic>
        <p:nvPicPr>
          <p:cNvPr id="21" name="Graphic 20">
            <a:extLst>
              <a:ext uri="{FF2B5EF4-FFF2-40B4-BE49-F238E27FC236}">
                <a16:creationId xmlns:a16="http://schemas.microsoft.com/office/drawing/2014/main" id="{0E94C909-26E0-EB4E-B3BD-BEF519201D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7511" y="1184275"/>
            <a:ext cx="762000" cy="762000"/>
          </a:xfrm>
          <a:prstGeom prst="rect">
            <a:avLst/>
          </a:prstGeom>
        </p:spPr>
      </p:pic>
      <p:pic>
        <p:nvPicPr>
          <p:cNvPr id="24" name="Graphic 23">
            <a:extLst>
              <a:ext uri="{FF2B5EF4-FFF2-40B4-BE49-F238E27FC236}">
                <a16:creationId xmlns:a16="http://schemas.microsoft.com/office/drawing/2014/main" id="{F278EA87-1989-1E4D-A5DF-6B8BD126F5A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405438" y="2803525"/>
            <a:ext cx="457200" cy="457200"/>
          </a:xfrm>
          <a:prstGeom prst="rect">
            <a:avLst/>
          </a:prstGeom>
        </p:spPr>
      </p:pic>
      <p:pic>
        <p:nvPicPr>
          <p:cNvPr id="27" name="Graphic 26">
            <a:extLst>
              <a:ext uri="{FF2B5EF4-FFF2-40B4-BE49-F238E27FC236}">
                <a16:creationId xmlns:a16="http://schemas.microsoft.com/office/drawing/2014/main" id="{7D74ADE9-D167-C24C-BEF4-8CF4097C35D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89263" y="1182688"/>
            <a:ext cx="762000" cy="762000"/>
          </a:xfrm>
          <a:prstGeom prst="rect">
            <a:avLst/>
          </a:prstGeom>
        </p:spPr>
      </p:pic>
      <p:sp>
        <p:nvSpPr>
          <p:cNvPr id="29" name="TextBox 12">
            <a:extLst>
              <a:ext uri="{FF2B5EF4-FFF2-40B4-BE49-F238E27FC236}">
                <a16:creationId xmlns:a16="http://schemas.microsoft.com/office/drawing/2014/main" id="{F344EA4A-61C0-3F43-A0AD-AF491CC20C2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Signer</a:t>
            </a:r>
          </a:p>
        </p:txBody>
      </p:sp>
      <p:pic>
        <p:nvPicPr>
          <p:cNvPr id="32" name="Graphic 31">
            <a:extLst>
              <a:ext uri="{FF2B5EF4-FFF2-40B4-BE49-F238E27FC236}">
                <a16:creationId xmlns:a16="http://schemas.microsoft.com/office/drawing/2014/main" id="{A814F543-8406-5247-88C9-46B6244B9F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35273" y="1182688"/>
            <a:ext cx="762000" cy="762000"/>
          </a:xfrm>
          <a:prstGeom prst="rect">
            <a:avLst/>
          </a:prstGeom>
        </p:spPr>
      </p:pic>
    </p:spTree>
    <p:extLst>
      <p:ext uri="{BB962C8B-B14F-4D97-AF65-F5344CB8AC3E}">
        <p14:creationId xmlns:p14="http://schemas.microsoft.com/office/powerpoint/2010/main" val="405386317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75E4773-4103-F64E-B74A-614EF49C9BDA}"/>
              </a:ext>
            </a:extLst>
          </p:cNvPr>
          <p:cNvSpPr>
            <a:spLocks noGrp="1"/>
          </p:cNvSpPr>
          <p:nvPr>
            <p:ph type="ftr" sz="quarter" idx="3"/>
          </p:nvPr>
        </p:nvSpPr>
        <p:spPr/>
        <p:txBody>
          <a:bodyPr/>
          <a:lstStyle/>
          <a:p>
            <a:pPr>
              <a:defRPr/>
            </a:pPr>
            <a:r>
              <a:rPr lang="en-US" dirty="0"/>
              <a:t>© 2021, Amazon Web Services, Inc. or its affiliates. All rights reserved.</a:t>
            </a:r>
          </a:p>
        </p:txBody>
      </p:sp>
      <p:sp>
        <p:nvSpPr>
          <p:cNvPr id="5" name="Slide Number Placeholder 4">
            <a:extLst>
              <a:ext uri="{FF2B5EF4-FFF2-40B4-BE49-F238E27FC236}">
                <a16:creationId xmlns:a16="http://schemas.microsoft.com/office/drawing/2014/main" id="{E84F4152-D0A1-BA4F-A26F-BCB1795CBE3C}"/>
              </a:ext>
            </a:extLst>
          </p:cNvPr>
          <p:cNvSpPr>
            <a:spLocks noGrp="1"/>
          </p:cNvSpPr>
          <p:nvPr>
            <p:ph type="sldNum" sz="quarter" idx="4"/>
          </p:nvPr>
        </p:nvSpPr>
        <p:spPr/>
        <p:txBody>
          <a:bodyPr/>
          <a:lstStyle/>
          <a:p>
            <a:pPr>
              <a:defRPr/>
            </a:pPr>
            <a:fld id="{4023703A-434C-7646-A197-6D78904942A1}" type="slidenum">
              <a:rPr lang="en-US"/>
              <a:pPr>
                <a:defRPr/>
              </a:pPr>
              <a:t>136</a:t>
            </a:fld>
            <a:endParaRPr lang="en-US" dirty="0"/>
          </a:p>
        </p:txBody>
      </p:sp>
      <p:sp>
        <p:nvSpPr>
          <p:cNvPr id="6" name="Title 5">
            <a:extLst>
              <a:ext uri="{FF2B5EF4-FFF2-40B4-BE49-F238E27FC236}">
                <a16:creationId xmlns:a16="http://schemas.microsoft.com/office/drawing/2014/main" id="{84713154-ACEC-6B4E-A7DC-6D585C68D0AA}"/>
              </a:ext>
            </a:extLst>
          </p:cNvPr>
          <p:cNvSpPr>
            <a:spLocks noGrp="1"/>
          </p:cNvSpPr>
          <p:nvPr>
            <p:ph type="ctrTitle"/>
          </p:nvPr>
        </p:nvSpPr>
        <p:spPr/>
        <p:txBody>
          <a:bodyPr/>
          <a:lstStyle/>
          <a:p>
            <a:r>
              <a:rPr lang="en-US"/>
              <a:t>Serverless</a:t>
            </a:r>
          </a:p>
        </p:txBody>
      </p:sp>
      <p:sp>
        <p:nvSpPr>
          <p:cNvPr id="10" name="Title 3">
            <a:extLst>
              <a:ext uri="{FF2B5EF4-FFF2-40B4-BE49-F238E27FC236}">
                <a16:creationId xmlns:a16="http://schemas.microsoft.com/office/drawing/2014/main" id="{4EBD6B6F-3BD4-7843-8330-5A88B96802EC}"/>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pic>
        <p:nvPicPr>
          <p:cNvPr id="7" name="Graphic 7">
            <a:extLst>
              <a:ext uri="{FF2B5EF4-FFF2-40B4-BE49-F238E27FC236}">
                <a16:creationId xmlns:a16="http://schemas.microsoft.com/office/drawing/2014/main" id="{711F9C1E-1204-3A43-8C65-87BDBF2A168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11229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A142DB2-8AB3-F143-86D3-C0A609C7B191}"/>
              </a:ext>
            </a:extLst>
          </p:cNvPr>
          <p:cNvSpPr>
            <a:spLocks noGrp="1"/>
          </p:cNvSpPr>
          <p:nvPr>
            <p:ph type="ftr" sz="quarter" idx="3"/>
          </p:nvPr>
        </p:nvSpPr>
        <p:spPr/>
        <p:txBody>
          <a:bodyPr/>
          <a:lstStyle/>
          <a:p>
            <a:r>
              <a:rPr lang="en-US" dirty="0"/>
              <a:t>© 2021, Amazon Web Services, Inc. or its affiliates. All rights reserved.</a:t>
            </a:r>
          </a:p>
        </p:txBody>
      </p:sp>
      <p:sp>
        <p:nvSpPr>
          <p:cNvPr id="4" name="Slide Number Placeholder 3">
            <a:extLst>
              <a:ext uri="{FF2B5EF4-FFF2-40B4-BE49-F238E27FC236}">
                <a16:creationId xmlns:a16="http://schemas.microsoft.com/office/drawing/2014/main" id="{2D7EE475-B0CC-814F-8ACD-D72D92B7D8DB}"/>
              </a:ext>
            </a:extLst>
          </p:cNvPr>
          <p:cNvSpPr>
            <a:spLocks noGrp="1"/>
          </p:cNvSpPr>
          <p:nvPr>
            <p:ph type="sldNum" sz="quarter" idx="4"/>
          </p:nvPr>
        </p:nvSpPr>
        <p:spPr/>
        <p:txBody>
          <a:bodyPr/>
          <a:lstStyle/>
          <a:p>
            <a:fld id="{84ED66FF-6442-164E-A8B9-9F2B3D5541F8}" type="slidenum">
              <a:rPr lang="en-US"/>
              <a:pPr/>
              <a:t>137</a:t>
            </a:fld>
            <a:endParaRPr lang="en-US" dirty="0"/>
          </a:p>
        </p:txBody>
      </p:sp>
      <p:sp>
        <p:nvSpPr>
          <p:cNvPr id="13" name="Title 12">
            <a:extLst>
              <a:ext uri="{FF2B5EF4-FFF2-40B4-BE49-F238E27FC236}">
                <a16:creationId xmlns:a16="http://schemas.microsoft.com/office/drawing/2014/main" id="{56AD97B3-6117-A045-9DA2-BF0C51E030DD}"/>
              </a:ext>
            </a:extLst>
          </p:cNvPr>
          <p:cNvSpPr>
            <a:spLocks noGrp="1"/>
          </p:cNvSpPr>
          <p:nvPr>
            <p:ph type="title"/>
          </p:nvPr>
        </p:nvSpPr>
        <p:spPr/>
        <p:txBody>
          <a:bodyPr/>
          <a:lstStyle/>
          <a:p>
            <a:r>
              <a:rPr lang="en-US"/>
              <a:t>Serverless</a:t>
            </a:r>
          </a:p>
        </p:txBody>
      </p:sp>
      <p:sp>
        <p:nvSpPr>
          <p:cNvPr id="14" name="Text Placeholder 13">
            <a:extLst>
              <a:ext uri="{FF2B5EF4-FFF2-40B4-BE49-F238E27FC236}">
                <a16:creationId xmlns:a16="http://schemas.microsoft.com/office/drawing/2014/main" id="{0DE00488-3228-F94D-B089-9BC759D9C48B}"/>
              </a:ext>
            </a:extLst>
          </p:cNvPr>
          <p:cNvSpPr>
            <a:spLocks noGrp="1"/>
          </p:cNvSpPr>
          <p:nvPr>
            <p:ph type="body" sz="quarter" idx="10"/>
          </p:nvPr>
        </p:nvSpPr>
        <p:spPr/>
        <p:txBody>
          <a:bodyPr/>
          <a:lstStyle/>
          <a:p>
            <a:r>
              <a:rPr lang="en-US"/>
              <a:t>1/1</a:t>
            </a:r>
          </a:p>
        </p:txBody>
      </p:sp>
      <p:sp>
        <p:nvSpPr>
          <p:cNvPr id="23" name="Content Placeholder 4">
            <a:extLst>
              <a:ext uri="{FF2B5EF4-FFF2-40B4-BE49-F238E27FC236}">
                <a16:creationId xmlns:a16="http://schemas.microsoft.com/office/drawing/2014/main" id="{97C9AC2B-7C0E-CD47-AFFF-3F6089257301}"/>
              </a:ext>
            </a:extLst>
          </p:cNvPr>
          <p:cNvSpPr txBox="1">
            <a:spLocks noChangeArrowheads="1"/>
          </p:cNvSpPr>
          <p:nvPr/>
        </p:nvSpPr>
        <p:spPr>
          <a:xfrm>
            <a:off x="241298" y="1176338"/>
            <a:ext cx="11353285" cy="1767068"/>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dirty="0">
                <a:solidFill>
                  <a:schemeClr val="bg1"/>
                </a:solidFill>
              </a:rPr>
              <a:t>Serverless is a way to describe the services that enable you to build and run applications without thinking about servers. AWS has serverless services for all layers of your stack. In many public forums, like our marketing website, we list these services under the Serverless heading because it improves discoverability. </a:t>
            </a:r>
          </a:p>
          <a:p>
            <a:pPr eaLnBrk="1" hangingPunct="1">
              <a:lnSpc>
                <a:spcPts val="2100"/>
              </a:lnSpc>
            </a:pPr>
            <a:r>
              <a:rPr lang="en-US" sz="1800" dirty="0">
                <a:solidFill>
                  <a:schemeClr val="bg1"/>
                </a:solidFill>
              </a:rPr>
              <a:t>When it comes to building an architecture diagram, it</a:t>
            </a:r>
            <a:r>
              <a:rPr lang="en-US" altLang="en-US" sz="1800" dirty="0">
                <a:solidFill>
                  <a:schemeClr val="bg1"/>
                </a:solidFill>
              </a:rPr>
              <a:t>’</a:t>
            </a:r>
            <a:r>
              <a:rPr lang="en-US" sz="1800" dirty="0">
                <a:solidFill>
                  <a:schemeClr val="bg1"/>
                </a:solidFill>
              </a:rPr>
              <a:t>s more intuitive to use a functional categorization. Please find the architecture icon for each serverless service in its functional category. You can use the serverless category icon to describe serverless applications or architectures.</a:t>
            </a:r>
            <a:endParaRPr lang="en-US" altLang="en-US" sz="1800" dirty="0">
              <a:solidFill>
                <a:schemeClr val="bg1"/>
              </a:solidFill>
            </a:endParaRPr>
          </a:p>
        </p:txBody>
      </p:sp>
      <p:sp>
        <p:nvSpPr>
          <p:cNvPr id="28" name="Content Placeholder 6">
            <a:extLst>
              <a:ext uri="{FF2B5EF4-FFF2-40B4-BE49-F238E27FC236}">
                <a16:creationId xmlns:a16="http://schemas.microsoft.com/office/drawing/2014/main" id="{6509A187-776C-D043-96CC-07F567D824E9}"/>
              </a:ext>
            </a:extLst>
          </p:cNvPr>
          <p:cNvSpPr txBox="1">
            <a:spLocks noChangeArrowheads="1"/>
          </p:cNvSpPr>
          <p:nvPr/>
        </p:nvSpPr>
        <p:spPr>
          <a:xfrm>
            <a:off x="500323" y="4014826"/>
            <a:ext cx="1713027" cy="502406"/>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800"/>
              </a:spcBef>
            </a:pPr>
            <a:r>
              <a:rPr lang="en-US" sz="1200">
                <a:solidFill>
                  <a:schemeClr val="bg1"/>
                </a:solidFill>
              </a:rPr>
              <a:t>AWS Lambda</a:t>
            </a:r>
          </a:p>
        </p:txBody>
      </p:sp>
      <p:sp>
        <p:nvSpPr>
          <p:cNvPr id="29" name="Content Placeholder 6">
            <a:extLst>
              <a:ext uri="{FF2B5EF4-FFF2-40B4-BE49-F238E27FC236}">
                <a16:creationId xmlns:a16="http://schemas.microsoft.com/office/drawing/2014/main" id="{21ECC132-32DB-AE4D-A481-1945DF030BC6}"/>
              </a:ext>
            </a:extLst>
          </p:cNvPr>
          <p:cNvSpPr txBox="1">
            <a:spLocks noChangeArrowheads="1"/>
          </p:cNvSpPr>
          <p:nvPr/>
        </p:nvSpPr>
        <p:spPr>
          <a:xfrm>
            <a:off x="4800539" y="4014826"/>
            <a:ext cx="2409082" cy="1841314"/>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dirty="0">
                <a:solidFill>
                  <a:schemeClr val="bg1"/>
                </a:solidFill>
                <a:ea typeface="Amazon Ember" panose="020B0603020204020204" pitchFamily="34" charset="0"/>
              </a:rPr>
              <a:t>Amazon SQS</a:t>
            </a:r>
          </a:p>
          <a:p>
            <a:pPr eaLnBrk="1" hangingPunct="1">
              <a:spcBef>
                <a:spcPts val="800"/>
              </a:spcBef>
            </a:pPr>
            <a:r>
              <a:rPr lang="en-US" sz="1200" dirty="0">
                <a:solidFill>
                  <a:schemeClr val="bg1"/>
                </a:solidFill>
              </a:rPr>
              <a:t>Amazon SNS</a:t>
            </a:r>
          </a:p>
          <a:p>
            <a:pPr eaLnBrk="1" hangingPunct="1">
              <a:spcBef>
                <a:spcPts val="800"/>
              </a:spcBef>
            </a:pPr>
            <a:r>
              <a:rPr lang="en-US" sz="1200" dirty="0">
                <a:solidFill>
                  <a:schemeClr val="bg1"/>
                </a:solidFill>
              </a:rPr>
              <a:t>Amazon EventBridge</a:t>
            </a:r>
          </a:p>
          <a:p>
            <a:pPr eaLnBrk="1" hangingPunct="1">
              <a:spcBef>
                <a:spcPts val="800"/>
              </a:spcBef>
            </a:pPr>
            <a:r>
              <a:rPr lang="en-US" sz="1200" dirty="0">
                <a:solidFill>
                  <a:schemeClr val="bg1"/>
                </a:solidFill>
              </a:rPr>
              <a:t>AWS Step Functions</a:t>
            </a:r>
          </a:p>
          <a:p>
            <a:pPr eaLnBrk="1" hangingPunct="1">
              <a:spcBef>
                <a:spcPts val="800"/>
              </a:spcBef>
            </a:pPr>
            <a:r>
              <a:rPr lang="en-US" sz="1200" dirty="0">
                <a:solidFill>
                  <a:schemeClr val="bg1"/>
                </a:solidFill>
              </a:rPr>
              <a:t>AWS AppSync </a:t>
            </a:r>
            <a:endParaRPr lang="en-US" altLang="en-US" sz="1200" dirty="0">
              <a:solidFill>
                <a:schemeClr val="bg1"/>
              </a:solidFill>
            </a:endParaRPr>
          </a:p>
        </p:txBody>
      </p:sp>
      <p:sp>
        <p:nvSpPr>
          <p:cNvPr id="30" name="Content Placeholder 6">
            <a:extLst>
              <a:ext uri="{FF2B5EF4-FFF2-40B4-BE49-F238E27FC236}">
                <a16:creationId xmlns:a16="http://schemas.microsoft.com/office/drawing/2014/main" id="{C234C9E5-9AC9-224D-9F68-77BBA638E37C}"/>
              </a:ext>
            </a:extLst>
          </p:cNvPr>
          <p:cNvSpPr txBox="1">
            <a:spLocks noChangeArrowheads="1"/>
          </p:cNvSpPr>
          <p:nvPr/>
        </p:nvSpPr>
        <p:spPr>
          <a:xfrm>
            <a:off x="7482468" y="4014824"/>
            <a:ext cx="1568855" cy="582493"/>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800"/>
              </a:spcBef>
            </a:pPr>
            <a:r>
              <a:rPr lang="en-US" sz="1200">
                <a:solidFill>
                  <a:schemeClr val="bg1"/>
                </a:solidFill>
              </a:rPr>
              <a:t>Amazon S3</a:t>
            </a:r>
          </a:p>
        </p:txBody>
      </p:sp>
      <p:sp>
        <p:nvSpPr>
          <p:cNvPr id="31" name="Content Placeholder 6">
            <a:extLst>
              <a:ext uri="{FF2B5EF4-FFF2-40B4-BE49-F238E27FC236}">
                <a16:creationId xmlns:a16="http://schemas.microsoft.com/office/drawing/2014/main" id="{11A94D33-8E50-AE4C-9760-B1398C65E5F8}"/>
              </a:ext>
            </a:extLst>
          </p:cNvPr>
          <p:cNvSpPr txBox="1">
            <a:spLocks noChangeArrowheads="1"/>
          </p:cNvSpPr>
          <p:nvPr/>
        </p:nvSpPr>
        <p:spPr>
          <a:xfrm>
            <a:off x="8032356" y="3389049"/>
            <a:ext cx="1085130"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solidFill>
                  <a:schemeClr val="bg1"/>
                </a:solidFill>
              </a:rPr>
              <a:t>Storage</a:t>
            </a:r>
            <a:endParaRPr lang="en-US" altLang="en-US" sz="1200" dirty="0">
              <a:solidFill>
                <a:schemeClr val="bg1"/>
              </a:solidFill>
            </a:endParaRPr>
          </a:p>
        </p:txBody>
      </p:sp>
      <p:pic>
        <p:nvPicPr>
          <p:cNvPr id="32" name="Graphic 7">
            <a:extLst>
              <a:ext uri="{FF2B5EF4-FFF2-40B4-BE49-F238E27FC236}">
                <a16:creationId xmlns:a16="http://schemas.microsoft.com/office/drawing/2014/main" id="{4D58A54D-20A6-8646-BAB0-9AF784A40F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178" y="3389049"/>
            <a:ext cx="472112" cy="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7">
            <a:extLst>
              <a:ext uri="{FF2B5EF4-FFF2-40B4-BE49-F238E27FC236}">
                <a16:creationId xmlns:a16="http://schemas.microsoft.com/office/drawing/2014/main" id="{0985FC85-59FD-A441-A9C2-825D1F5EE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2833" y="3387032"/>
            <a:ext cx="472112" cy="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Content Placeholder 6">
            <a:extLst>
              <a:ext uri="{FF2B5EF4-FFF2-40B4-BE49-F238E27FC236}">
                <a16:creationId xmlns:a16="http://schemas.microsoft.com/office/drawing/2014/main" id="{255C4500-0F6C-7341-915C-E7F05034EB63}"/>
              </a:ext>
            </a:extLst>
          </p:cNvPr>
          <p:cNvSpPr txBox="1">
            <a:spLocks noChangeArrowheads="1"/>
          </p:cNvSpPr>
          <p:nvPr/>
        </p:nvSpPr>
        <p:spPr>
          <a:xfrm>
            <a:off x="1044291" y="3389049"/>
            <a:ext cx="1199925"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solidFill>
                  <a:schemeClr val="bg1"/>
                </a:solidFill>
              </a:rPr>
              <a:t>Compute</a:t>
            </a:r>
            <a:endParaRPr lang="en-US" altLang="en-US" sz="1200" dirty="0">
              <a:solidFill>
                <a:schemeClr val="bg1"/>
              </a:solidFill>
            </a:endParaRPr>
          </a:p>
        </p:txBody>
      </p:sp>
      <p:sp>
        <p:nvSpPr>
          <p:cNvPr id="37" name="Content Placeholder 6">
            <a:extLst>
              <a:ext uri="{FF2B5EF4-FFF2-40B4-BE49-F238E27FC236}">
                <a16:creationId xmlns:a16="http://schemas.microsoft.com/office/drawing/2014/main" id="{9324761E-6780-0449-9616-113EEF8E6223}"/>
              </a:ext>
            </a:extLst>
          </p:cNvPr>
          <p:cNvSpPr txBox="1">
            <a:spLocks noChangeArrowheads="1"/>
          </p:cNvSpPr>
          <p:nvPr/>
        </p:nvSpPr>
        <p:spPr>
          <a:xfrm>
            <a:off x="5354946" y="3389049"/>
            <a:ext cx="1495800"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dirty="0">
                <a:solidFill>
                  <a:schemeClr val="bg1"/>
                </a:solidFill>
              </a:rPr>
              <a:t>Application Integration</a:t>
            </a:r>
            <a:endParaRPr lang="en-US" altLang="en-US" sz="1200" dirty="0">
              <a:solidFill>
                <a:schemeClr val="bg1"/>
              </a:solidFill>
            </a:endParaRPr>
          </a:p>
        </p:txBody>
      </p:sp>
      <p:pic>
        <p:nvPicPr>
          <p:cNvPr id="20" name="Graphic 8">
            <a:extLst>
              <a:ext uri="{FF2B5EF4-FFF2-40B4-BE49-F238E27FC236}">
                <a16:creationId xmlns:a16="http://schemas.microsoft.com/office/drawing/2014/main" id="{000ABC2D-E9F2-1740-8CA5-A4337812AA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8607" y="3387032"/>
            <a:ext cx="472112" cy="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Content Placeholder 6">
            <a:extLst>
              <a:ext uri="{FF2B5EF4-FFF2-40B4-BE49-F238E27FC236}">
                <a16:creationId xmlns:a16="http://schemas.microsoft.com/office/drawing/2014/main" id="{37413F1E-D781-4043-A8C2-6D3A6720EB48}"/>
              </a:ext>
            </a:extLst>
          </p:cNvPr>
          <p:cNvSpPr txBox="1">
            <a:spLocks noChangeArrowheads="1"/>
          </p:cNvSpPr>
          <p:nvPr/>
        </p:nvSpPr>
        <p:spPr>
          <a:xfrm>
            <a:off x="3098377" y="3389049"/>
            <a:ext cx="1388045"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solidFill>
                  <a:schemeClr val="bg1"/>
                </a:solidFill>
              </a:rPr>
              <a:t>Containers</a:t>
            </a:r>
            <a:endParaRPr lang="en-US" altLang="en-US" sz="1200" dirty="0">
              <a:solidFill>
                <a:schemeClr val="bg1"/>
              </a:solidFill>
            </a:endParaRPr>
          </a:p>
        </p:txBody>
      </p:sp>
      <p:sp>
        <p:nvSpPr>
          <p:cNvPr id="22" name="Content Placeholder 6">
            <a:extLst>
              <a:ext uri="{FF2B5EF4-FFF2-40B4-BE49-F238E27FC236}">
                <a16:creationId xmlns:a16="http://schemas.microsoft.com/office/drawing/2014/main" id="{C09CC349-1121-454C-A2A1-54CEB5091763}"/>
              </a:ext>
            </a:extLst>
          </p:cNvPr>
          <p:cNvSpPr txBox="1">
            <a:spLocks noChangeArrowheads="1"/>
          </p:cNvSpPr>
          <p:nvPr/>
        </p:nvSpPr>
        <p:spPr>
          <a:xfrm>
            <a:off x="2554410" y="4014826"/>
            <a:ext cx="1891323" cy="472112"/>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800"/>
              </a:spcBef>
            </a:pPr>
            <a:r>
              <a:rPr lang="en-US" sz="1200">
                <a:solidFill>
                  <a:schemeClr val="bg1"/>
                </a:solidFill>
              </a:rPr>
              <a:t>AWS Fargate</a:t>
            </a:r>
            <a:endParaRPr lang="en-US" altLang="en-US" sz="1200" dirty="0">
              <a:solidFill>
                <a:schemeClr val="bg1"/>
              </a:solidFill>
            </a:endParaRPr>
          </a:p>
        </p:txBody>
      </p:sp>
      <p:sp>
        <p:nvSpPr>
          <p:cNvPr id="24" name="Content Placeholder 6">
            <a:extLst>
              <a:ext uri="{FF2B5EF4-FFF2-40B4-BE49-F238E27FC236}">
                <a16:creationId xmlns:a16="http://schemas.microsoft.com/office/drawing/2014/main" id="{4A027434-DF44-6D44-AF58-026825B4E990}"/>
              </a:ext>
            </a:extLst>
          </p:cNvPr>
          <p:cNvSpPr txBox="1">
            <a:spLocks noChangeArrowheads="1"/>
          </p:cNvSpPr>
          <p:nvPr/>
        </p:nvSpPr>
        <p:spPr>
          <a:xfrm>
            <a:off x="9443792" y="4014824"/>
            <a:ext cx="2390366" cy="1473472"/>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800"/>
              </a:spcBef>
            </a:pPr>
            <a:r>
              <a:rPr lang="en-US" sz="1200">
                <a:solidFill>
                  <a:schemeClr val="bg1"/>
                </a:solidFill>
              </a:rPr>
              <a:t>Amazon DynamoDB</a:t>
            </a:r>
          </a:p>
          <a:p>
            <a:pPr eaLnBrk="1" hangingPunct="1">
              <a:spcBef>
                <a:spcPts val="800"/>
              </a:spcBef>
            </a:pPr>
            <a:r>
              <a:rPr lang="en-US" sz="1200">
                <a:solidFill>
                  <a:schemeClr val="bg1"/>
                </a:solidFill>
              </a:rPr>
              <a:t>Amazon RDS Proxy</a:t>
            </a:r>
          </a:p>
          <a:p>
            <a:pPr eaLnBrk="1" hangingPunct="1">
              <a:spcBef>
                <a:spcPts val="800"/>
              </a:spcBef>
            </a:pPr>
            <a:r>
              <a:rPr lang="en-US" sz="1200">
                <a:solidFill>
                  <a:schemeClr val="bg1"/>
                </a:solidFill>
              </a:rPr>
              <a:t>Amazon Aurora Serverless</a:t>
            </a:r>
            <a:endParaRPr lang="en-US" altLang="en-US" sz="1200" dirty="0">
              <a:solidFill>
                <a:schemeClr val="bg1"/>
              </a:solidFill>
            </a:endParaRPr>
          </a:p>
        </p:txBody>
      </p:sp>
      <p:sp>
        <p:nvSpPr>
          <p:cNvPr id="25" name="Content Placeholder 6">
            <a:extLst>
              <a:ext uri="{FF2B5EF4-FFF2-40B4-BE49-F238E27FC236}">
                <a16:creationId xmlns:a16="http://schemas.microsoft.com/office/drawing/2014/main" id="{6DFAE6B4-FAA3-944C-AC44-6ED6C4451BC9}"/>
              </a:ext>
            </a:extLst>
          </p:cNvPr>
          <p:cNvSpPr txBox="1">
            <a:spLocks noChangeArrowheads="1"/>
          </p:cNvSpPr>
          <p:nvPr/>
        </p:nvSpPr>
        <p:spPr>
          <a:xfrm>
            <a:off x="9998200" y="3389049"/>
            <a:ext cx="1390495"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solidFill>
                  <a:schemeClr val="bg1"/>
                </a:solidFill>
              </a:rPr>
              <a:t>Database</a:t>
            </a:r>
            <a:endParaRPr lang="en-US" altLang="en-US" sz="1200" dirty="0">
              <a:solidFill>
                <a:schemeClr val="bg1"/>
              </a:solidFill>
            </a:endParaRPr>
          </a:p>
        </p:txBody>
      </p:sp>
      <p:pic>
        <p:nvPicPr>
          <p:cNvPr id="26" name="Graphic 7">
            <a:extLst>
              <a:ext uri="{FF2B5EF4-FFF2-40B4-BE49-F238E27FC236}">
                <a16:creationId xmlns:a16="http://schemas.microsoft.com/office/drawing/2014/main" id="{4CDADB45-86BA-E247-992F-AABC260A36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6088" y="3389049"/>
            <a:ext cx="472111" cy="472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8">
            <a:extLst>
              <a:ext uri="{FF2B5EF4-FFF2-40B4-BE49-F238E27FC236}">
                <a16:creationId xmlns:a16="http://schemas.microsoft.com/office/drawing/2014/main" id="{C92967E7-D223-8A46-A320-6BE3FBD7474D}"/>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60244" y="3387032"/>
            <a:ext cx="472111" cy="472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0" name="Straight Connector 39">
            <a:extLst>
              <a:ext uri="{FF2B5EF4-FFF2-40B4-BE49-F238E27FC236}">
                <a16:creationId xmlns:a16="http://schemas.microsoft.com/office/drawing/2014/main" id="{E36DF3DB-4268-4943-8A80-A5E7604387B6}"/>
              </a:ext>
            </a:extLst>
          </p:cNvPr>
          <p:cNvCxnSpPr>
            <a:cxnSpLocks/>
          </p:cNvCxnSpPr>
          <p:nvPr/>
        </p:nvCxnSpPr>
        <p:spPr>
          <a:xfrm>
            <a:off x="4663693" y="3361339"/>
            <a:ext cx="0" cy="2126957"/>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27A8E0D-027B-864D-B457-A97705C5A478}"/>
              </a:ext>
            </a:extLst>
          </p:cNvPr>
          <p:cNvCxnSpPr>
            <a:cxnSpLocks/>
          </p:cNvCxnSpPr>
          <p:nvPr/>
        </p:nvCxnSpPr>
        <p:spPr>
          <a:xfrm>
            <a:off x="2417449" y="3361339"/>
            <a:ext cx="0" cy="2126957"/>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896075D-9D65-9048-B302-04F0544C809A}"/>
              </a:ext>
            </a:extLst>
          </p:cNvPr>
          <p:cNvCxnSpPr>
            <a:cxnSpLocks/>
          </p:cNvCxnSpPr>
          <p:nvPr/>
        </p:nvCxnSpPr>
        <p:spPr>
          <a:xfrm>
            <a:off x="7317441" y="3361339"/>
            <a:ext cx="0" cy="2126957"/>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F595A9C-E478-954B-AFD7-3128F2DADEB0}"/>
              </a:ext>
            </a:extLst>
          </p:cNvPr>
          <p:cNvCxnSpPr>
            <a:cxnSpLocks/>
          </p:cNvCxnSpPr>
          <p:nvPr/>
        </p:nvCxnSpPr>
        <p:spPr>
          <a:xfrm>
            <a:off x="9295328" y="3361339"/>
            <a:ext cx="0" cy="2126957"/>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2174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1" name="Graphic 7">
            <a:extLst>
              <a:ext uri="{FF2B5EF4-FFF2-40B4-BE49-F238E27FC236}">
                <a16:creationId xmlns:a16="http://schemas.microsoft.com/office/drawing/2014/main" id="{956FAA45-3396-5D40-A847-A0D4CF5D0F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3" name="Footer Placeholder 2">
            <a:extLst>
              <a:ext uri="{FF2B5EF4-FFF2-40B4-BE49-F238E27FC236}">
                <a16:creationId xmlns:a16="http://schemas.microsoft.com/office/drawing/2014/main" id="{6312A311-1E44-3D4D-9AF9-5725DA02DF2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68964" name="Slide Number Placeholder 3">
            <a:extLst>
              <a:ext uri="{FF2B5EF4-FFF2-40B4-BE49-F238E27FC236}">
                <a16:creationId xmlns:a16="http://schemas.microsoft.com/office/drawing/2014/main" id="{04EABDAE-71A8-394B-916A-BF2E0B0C9BD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1982010-7DB8-2644-9941-6F377DBC7C3B}" type="slidenum">
              <a:rPr lang="en-US" altLang="en-US" smtClean="0">
                <a:solidFill>
                  <a:schemeClr val="bg1"/>
                </a:solidFill>
                <a:latin typeface="Arial" panose="020B0604020202020204" pitchFamily="34" charset="0"/>
              </a:rPr>
              <a:pPr fontAlgn="base">
                <a:spcBef>
                  <a:spcPct val="0"/>
                </a:spcBef>
                <a:spcAft>
                  <a:spcPct val="0"/>
                </a:spcAft>
              </a:pPr>
              <a:t>138</a:t>
            </a:fld>
            <a:endParaRPr lang="en-US" altLang="en-US" dirty="0">
              <a:solidFill>
                <a:schemeClr val="bg1"/>
              </a:solidFill>
              <a:latin typeface="Arial" panose="020B0604020202020204" pitchFamily="34" charset="0"/>
            </a:endParaRPr>
          </a:p>
        </p:txBody>
      </p:sp>
      <p:sp>
        <p:nvSpPr>
          <p:cNvPr id="168962" name="Title 1">
            <a:extLst>
              <a:ext uri="{FF2B5EF4-FFF2-40B4-BE49-F238E27FC236}">
                <a16:creationId xmlns:a16="http://schemas.microsoft.com/office/drawing/2014/main" id="{ABDD21C6-2425-554C-B125-076973F5BACE}"/>
              </a:ext>
            </a:extLst>
          </p:cNvPr>
          <p:cNvSpPr>
            <a:spLocks noGrp="1" noChangeArrowheads="1"/>
          </p:cNvSpPr>
          <p:nvPr>
            <p:ph type="ctrTitle"/>
          </p:nvPr>
        </p:nvSpPr>
        <p:spPr/>
        <p:txBody>
          <a:bodyPr/>
          <a:lstStyle/>
          <a:p>
            <a:pPr eaLnBrk="1" hangingPunct="1"/>
            <a:r>
              <a:rPr lang="en-US" altLang="en-US" dirty="0"/>
              <a:t>Storage</a:t>
            </a:r>
          </a:p>
        </p:txBody>
      </p:sp>
      <p:sp>
        <p:nvSpPr>
          <p:cNvPr id="168965" name="Title 3">
            <a:extLst>
              <a:ext uri="{FF2B5EF4-FFF2-40B4-BE49-F238E27FC236}">
                <a16:creationId xmlns:a16="http://schemas.microsoft.com/office/drawing/2014/main" id="{05BD7BA2-DC7E-874B-B4DC-F20B2D160F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5" name="Graphic 19">
            <a:extLst>
              <a:ext uri="{FF2B5EF4-FFF2-40B4-BE49-F238E27FC236}">
                <a16:creationId xmlns:a16="http://schemas.microsoft.com/office/drawing/2014/main" id="{1FC33CE7-C98D-E547-BC90-9230655209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986" name="Graphic 17">
            <a:extLst>
              <a:ext uri="{FF2B5EF4-FFF2-40B4-BE49-F238E27FC236}">
                <a16:creationId xmlns:a16="http://schemas.microsoft.com/office/drawing/2014/main" id="{3FF20AA6-9A10-984F-AA79-A935675F35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988" name="Footer Placeholder 2">
            <a:extLst>
              <a:ext uri="{FF2B5EF4-FFF2-40B4-BE49-F238E27FC236}">
                <a16:creationId xmlns:a16="http://schemas.microsoft.com/office/drawing/2014/main" id="{CF4B0DB1-F52F-1946-A0D2-35F044A36710}"/>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69989" name="Slide Number Placeholder 3">
            <a:extLst>
              <a:ext uri="{FF2B5EF4-FFF2-40B4-BE49-F238E27FC236}">
                <a16:creationId xmlns:a16="http://schemas.microsoft.com/office/drawing/2014/main" id="{8236D60F-A45B-974E-AA96-7E3E0B37D30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482A66F-8D3E-414E-B354-F5BF5F8FC62E}" type="slidenum">
              <a:rPr lang="en-US" altLang="en-US" smtClean="0">
                <a:solidFill>
                  <a:schemeClr val="bg1"/>
                </a:solidFill>
                <a:latin typeface="Arial" panose="020B0604020202020204" pitchFamily="34" charset="0"/>
              </a:rPr>
              <a:pPr fontAlgn="base">
                <a:spcBef>
                  <a:spcPct val="0"/>
                </a:spcBef>
                <a:spcAft>
                  <a:spcPct val="0"/>
                </a:spcAft>
              </a:pPr>
              <a:t>139</a:t>
            </a:fld>
            <a:endParaRPr lang="en-US" altLang="en-US" dirty="0">
              <a:solidFill>
                <a:schemeClr val="bg1"/>
              </a:solidFill>
              <a:latin typeface="Arial" panose="020B0604020202020204" pitchFamily="34" charset="0"/>
            </a:endParaRPr>
          </a:p>
        </p:txBody>
      </p:sp>
      <p:sp>
        <p:nvSpPr>
          <p:cNvPr id="169987" name="Title 1">
            <a:extLst>
              <a:ext uri="{FF2B5EF4-FFF2-40B4-BE49-F238E27FC236}">
                <a16:creationId xmlns:a16="http://schemas.microsoft.com/office/drawing/2014/main" id="{A8769FD1-B2AD-474C-ACCC-40925C2D3914}"/>
              </a:ext>
            </a:extLst>
          </p:cNvPr>
          <p:cNvSpPr>
            <a:spLocks noGrp="1" noChangeArrowheads="1"/>
          </p:cNvSpPr>
          <p:nvPr>
            <p:ph type="title"/>
          </p:nvPr>
        </p:nvSpPr>
        <p:spPr/>
        <p:txBody>
          <a:bodyPr/>
          <a:lstStyle/>
          <a:p>
            <a:pPr eaLnBrk="1" hangingPunct="1"/>
            <a:r>
              <a:rPr lang="en-US" altLang="en-US" dirty="0"/>
              <a:t>Storage</a:t>
            </a:r>
          </a:p>
        </p:txBody>
      </p:sp>
      <p:sp>
        <p:nvSpPr>
          <p:cNvPr id="169990" name="Text Placeholder 4">
            <a:extLst>
              <a:ext uri="{FF2B5EF4-FFF2-40B4-BE49-F238E27FC236}">
                <a16:creationId xmlns:a16="http://schemas.microsoft.com/office/drawing/2014/main" id="{A8B16A02-0528-104D-8C26-FF495C7F5EA0}"/>
              </a:ext>
            </a:extLst>
          </p:cNvPr>
          <p:cNvSpPr>
            <a:spLocks noGrp="1" noChangeArrowheads="1"/>
          </p:cNvSpPr>
          <p:nvPr>
            <p:ph type="body" sz="quarter" idx="10"/>
          </p:nvPr>
        </p:nvSpPr>
        <p:spPr/>
        <p:txBody>
          <a:bodyPr/>
          <a:lstStyle/>
          <a:p>
            <a:pPr eaLnBrk="1" hangingPunct="1"/>
            <a:r>
              <a:rPr lang="en-US" altLang="en-US" dirty="0"/>
              <a:t>1/5</a:t>
            </a:r>
          </a:p>
        </p:txBody>
      </p:sp>
      <p:sp>
        <p:nvSpPr>
          <p:cNvPr id="169991" name="TextBox 9">
            <a:extLst>
              <a:ext uri="{FF2B5EF4-FFF2-40B4-BE49-F238E27FC236}">
                <a16:creationId xmlns:a16="http://schemas.microsoft.com/office/drawing/2014/main" id="{54937F77-8D73-EB4A-9132-1EC17FC4BB27}"/>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Block Store (Amazon EBS)</a:t>
            </a:r>
          </a:p>
        </p:txBody>
      </p:sp>
      <p:cxnSp>
        <p:nvCxnSpPr>
          <p:cNvPr id="11" name="Straight Connector 10">
            <a:extLst>
              <a:ext uri="{FF2B5EF4-FFF2-40B4-BE49-F238E27FC236}">
                <a16:creationId xmlns:a16="http://schemas.microsoft.com/office/drawing/2014/main" id="{7738F0F1-B62A-FE4E-B1C6-62128CFEB80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9993" name="TextBox 11">
            <a:extLst>
              <a:ext uri="{FF2B5EF4-FFF2-40B4-BE49-F238E27FC236}">
                <a16:creationId xmlns:a16="http://schemas.microsoft.com/office/drawing/2014/main" id="{0355EC56-8BE5-9F4E-BD29-5DC1160E4BC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File System (Amazon EFS)</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9999" name="TextBox 23">
            <a:extLst>
              <a:ext uri="{FF2B5EF4-FFF2-40B4-BE49-F238E27FC236}">
                <a16:creationId xmlns:a16="http://schemas.microsoft.com/office/drawing/2014/main" id="{5BB7CF3D-A7A9-F240-A450-1D0145DE57A2}"/>
              </a:ext>
            </a:extLst>
          </p:cNvPr>
          <p:cNvSpPr txBox="1">
            <a:spLocks noChangeArrowheads="1"/>
          </p:cNvSpPr>
          <p:nvPr/>
        </p:nvSpPr>
        <p:spPr bwMode="auto">
          <a:xfrm>
            <a:off x="4570089" y="327977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File system</a:t>
            </a:r>
          </a:p>
        </p:txBody>
      </p:sp>
      <p:pic>
        <p:nvPicPr>
          <p:cNvPr id="170003" name="Graphic 27">
            <a:extLst>
              <a:ext uri="{FF2B5EF4-FFF2-40B4-BE49-F238E27FC236}">
                <a16:creationId xmlns:a16="http://schemas.microsoft.com/office/drawing/2014/main" id="{C955B594-856B-2846-A24F-16D4914A78C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4914578"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04" name="Graphic 25">
            <a:extLst>
              <a:ext uri="{FF2B5EF4-FFF2-40B4-BE49-F238E27FC236}">
                <a16:creationId xmlns:a16="http://schemas.microsoft.com/office/drawing/2014/main" id="{B11F0C3D-CD92-7547-A7A1-43A1D94D8E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005" name="TextBox 28">
            <a:extLst>
              <a:ext uri="{FF2B5EF4-FFF2-40B4-BE49-F238E27FC236}">
                <a16:creationId xmlns:a16="http://schemas.microsoft.com/office/drawing/2014/main" id="{7E793B78-9413-A840-9509-974EACDCE538}"/>
              </a:ext>
            </a:extLst>
          </p:cNvPr>
          <p:cNvSpPr txBox="1">
            <a:spLocks noChangeArrowheads="1"/>
          </p:cNvSpPr>
          <p:nvPr/>
        </p:nvSpPr>
        <p:spPr bwMode="auto">
          <a:xfrm>
            <a:off x="6819900" y="1944688"/>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a:t>
            </a:r>
          </a:p>
        </p:txBody>
      </p:sp>
      <p:pic>
        <p:nvPicPr>
          <p:cNvPr id="170006" name="Graphic 29">
            <a:extLst>
              <a:ext uri="{FF2B5EF4-FFF2-40B4-BE49-F238E27FC236}">
                <a16:creationId xmlns:a16="http://schemas.microsoft.com/office/drawing/2014/main" id="{7941A63B-F480-BF46-A70E-E9048725EF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139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007" name="TextBox 30">
            <a:extLst>
              <a:ext uri="{FF2B5EF4-FFF2-40B4-BE49-F238E27FC236}">
                <a16:creationId xmlns:a16="http://schemas.microsoft.com/office/drawing/2014/main" id="{CD7542F5-98E9-644D-9327-A4598C302715}"/>
              </a:ext>
            </a:extLst>
          </p:cNvPr>
          <p:cNvSpPr txBox="1">
            <a:spLocks noChangeArrowheads="1"/>
          </p:cNvSpPr>
          <p:nvPr/>
        </p:nvSpPr>
        <p:spPr bwMode="auto">
          <a:xfrm>
            <a:off x="9047164" y="3288742"/>
            <a:ext cx="12763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Non-cached</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volume</a:t>
            </a:r>
          </a:p>
        </p:txBody>
      </p:sp>
      <p:sp>
        <p:nvSpPr>
          <p:cNvPr id="170008" name="TextBox 31">
            <a:extLst>
              <a:ext uri="{FF2B5EF4-FFF2-40B4-BE49-F238E27FC236}">
                <a16:creationId xmlns:a16="http://schemas.microsoft.com/office/drawing/2014/main" id="{B09B468F-AC40-504F-8A88-E2E4B3AAF1E7}"/>
              </a:ext>
            </a:extLst>
          </p:cNvPr>
          <p:cNvSpPr txBox="1">
            <a:spLocks noChangeArrowheads="1"/>
          </p:cNvSpPr>
          <p:nvPr/>
        </p:nvSpPr>
        <p:spPr bwMode="auto">
          <a:xfrm>
            <a:off x="10006821" y="3288742"/>
            <a:ext cx="13192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Cached </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volume</a:t>
            </a:r>
          </a:p>
        </p:txBody>
      </p:sp>
      <p:sp>
        <p:nvSpPr>
          <p:cNvPr id="170009" name="TextBox 32">
            <a:extLst>
              <a:ext uri="{FF2B5EF4-FFF2-40B4-BE49-F238E27FC236}">
                <a16:creationId xmlns:a16="http://schemas.microsoft.com/office/drawing/2014/main" id="{292EB4CA-7FB7-0E42-9BAD-7830FCF6FC91}"/>
              </a:ext>
            </a:extLst>
          </p:cNvPr>
          <p:cNvSpPr txBox="1">
            <a:spLocks noChangeArrowheads="1"/>
          </p:cNvSpPr>
          <p:nvPr/>
        </p:nvSpPr>
        <p:spPr bwMode="auto">
          <a:xfrm>
            <a:off x="9047164" y="4278086"/>
            <a:ext cx="12763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Virtual tape</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library</a:t>
            </a:r>
          </a:p>
        </p:txBody>
      </p:sp>
      <p:sp>
        <p:nvSpPr>
          <p:cNvPr id="170010" name="TextBox 33">
            <a:extLst>
              <a:ext uri="{FF2B5EF4-FFF2-40B4-BE49-F238E27FC236}">
                <a16:creationId xmlns:a16="http://schemas.microsoft.com/office/drawing/2014/main" id="{DEACB39C-0D48-0D46-B4C1-61C192379591}"/>
              </a:ext>
            </a:extLst>
          </p:cNvPr>
          <p:cNvSpPr txBox="1">
            <a:spLocks noChangeArrowheads="1"/>
          </p:cNvSpPr>
          <p:nvPr/>
        </p:nvSpPr>
        <p:spPr bwMode="auto">
          <a:xfrm>
            <a:off x="10006820" y="4278086"/>
            <a:ext cx="131921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Tape</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sp>
        <p:nvSpPr>
          <p:cNvPr id="170011" name="TextBox 34">
            <a:extLst>
              <a:ext uri="{FF2B5EF4-FFF2-40B4-BE49-F238E27FC236}">
                <a16:creationId xmlns:a16="http://schemas.microsoft.com/office/drawing/2014/main" id="{2FFEBF10-C571-6548-9AFE-432E122A1360}"/>
              </a:ext>
            </a:extLst>
          </p:cNvPr>
          <p:cNvSpPr txBox="1">
            <a:spLocks noChangeArrowheads="1"/>
          </p:cNvSpPr>
          <p:nvPr/>
        </p:nvSpPr>
        <p:spPr bwMode="auto">
          <a:xfrm>
            <a:off x="9047165" y="5411788"/>
            <a:ext cx="127634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Volume</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sp>
        <p:nvSpPr>
          <p:cNvPr id="170012" name="TextBox 35">
            <a:extLst>
              <a:ext uri="{FF2B5EF4-FFF2-40B4-BE49-F238E27FC236}">
                <a16:creationId xmlns:a16="http://schemas.microsoft.com/office/drawing/2014/main" id="{CE9A9005-85F9-094F-9724-999809A6C553}"/>
              </a:ext>
            </a:extLst>
          </p:cNvPr>
          <p:cNvSpPr txBox="1">
            <a:spLocks noChangeArrowheads="1"/>
          </p:cNvSpPr>
          <p:nvPr/>
        </p:nvSpPr>
        <p:spPr bwMode="auto">
          <a:xfrm>
            <a:off x="10006822" y="5403850"/>
            <a:ext cx="13192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File</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170013" name="Graphic 36">
            <a:extLst>
              <a:ext uri="{FF2B5EF4-FFF2-40B4-BE49-F238E27FC236}">
                <a16:creationId xmlns:a16="http://schemas.microsoft.com/office/drawing/2014/main" id="{E11F863A-DBAD-014D-92D2-BEFD1C77302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448800" y="282809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4" name="Graphic 37">
            <a:extLst>
              <a:ext uri="{FF2B5EF4-FFF2-40B4-BE49-F238E27FC236}">
                <a16:creationId xmlns:a16="http://schemas.microsoft.com/office/drawing/2014/main" id="{B903C0E2-2AEE-0149-908F-AC240F7BE163}"/>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10439880" y="283363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5" name="Graphic 38">
            <a:extLst>
              <a:ext uri="{FF2B5EF4-FFF2-40B4-BE49-F238E27FC236}">
                <a16:creationId xmlns:a16="http://schemas.microsoft.com/office/drawing/2014/main" id="{9BE8F671-CB98-D744-89A9-563AAF045C19}"/>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448800" y="38416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6" name="Graphic 39">
            <a:extLst>
              <a:ext uri="{FF2B5EF4-FFF2-40B4-BE49-F238E27FC236}">
                <a16:creationId xmlns:a16="http://schemas.microsoft.com/office/drawing/2014/main" id="{EFB260F0-0DAE-E849-B8B3-5D1FCC10ED2A}"/>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491663" y="4964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7" name="Graphic 40">
            <a:extLst>
              <a:ext uri="{FF2B5EF4-FFF2-40B4-BE49-F238E27FC236}">
                <a16:creationId xmlns:a16="http://schemas.microsoft.com/office/drawing/2014/main" id="{3F59E6C9-B60E-7045-82F1-5D2E1901B717}"/>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10444643" y="38329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8" name="Graphic 41">
            <a:extLst>
              <a:ext uri="{FF2B5EF4-FFF2-40B4-BE49-F238E27FC236}">
                <a16:creationId xmlns:a16="http://schemas.microsoft.com/office/drawing/2014/main" id="{99932060-2D29-C84D-A11D-C1604901A6BA}"/>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10455755" y="49466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019" name="TextBox 42">
            <a:extLst>
              <a:ext uri="{FF2B5EF4-FFF2-40B4-BE49-F238E27FC236}">
                <a16:creationId xmlns:a16="http://schemas.microsoft.com/office/drawing/2014/main" id="{445EAFD3-0A93-1944-8DDA-6ADA7F8F51A5}"/>
              </a:ext>
            </a:extLst>
          </p:cNvPr>
          <p:cNvSpPr txBox="1">
            <a:spLocks noChangeArrowheads="1"/>
          </p:cNvSpPr>
          <p:nvPr/>
        </p:nvSpPr>
        <p:spPr bwMode="auto">
          <a:xfrm>
            <a:off x="9074150" y="1946275"/>
            <a:ext cx="22431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Storage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3" name="Graphic 2">
            <a:extLst>
              <a:ext uri="{FF2B5EF4-FFF2-40B4-BE49-F238E27FC236}">
                <a16:creationId xmlns:a16="http://schemas.microsoft.com/office/drawing/2014/main" id="{35572A84-2021-AE45-A450-9CC4D4409BC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948188" y="3827200"/>
            <a:ext cx="457200" cy="457200"/>
          </a:xfrm>
          <a:prstGeom prst="rect">
            <a:avLst/>
          </a:prstGeom>
        </p:spPr>
      </p:pic>
      <p:pic>
        <p:nvPicPr>
          <p:cNvPr id="5" name="Graphic 4">
            <a:extLst>
              <a:ext uri="{FF2B5EF4-FFF2-40B4-BE49-F238E27FC236}">
                <a16:creationId xmlns:a16="http://schemas.microsoft.com/office/drawing/2014/main" id="{CF437676-ECBF-D542-9F92-4FDEAF44ADC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007296" y="2813050"/>
            <a:ext cx="457200" cy="457200"/>
          </a:xfrm>
          <a:prstGeom prst="rect">
            <a:avLst/>
          </a:prstGeom>
        </p:spPr>
      </p:pic>
      <p:pic>
        <p:nvPicPr>
          <p:cNvPr id="7" name="Graphic 6">
            <a:extLst>
              <a:ext uri="{FF2B5EF4-FFF2-40B4-BE49-F238E27FC236}">
                <a16:creationId xmlns:a16="http://schemas.microsoft.com/office/drawing/2014/main" id="{207F573D-5390-3349-9221-4E8B2F18B24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003909" y="3827200"/>
            <a:ext cx="457200" cy="457200"/>
          </a:xfrm>
          <a:prstGeom prst="rect">
            <a:avLst/>
          </a:prstGeom>
        </p:spPr>
      </p:pic>
      <p:pic>
        <p:nvPicPr>
          <p:cNvPr id="9" name="Graphic 8">
            <a:extLst>
              <a:ext uri="{FF2B5EF4-FFF2-40B4-BE49-F238E27FC236}">
                <a16:creationId xmlns:a16="http://schemas.microsoft.com/office/drawing/2014/main" id="{68EDE846-2415-1F40-8423-0AF9D4C6607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948188" y="4933170"/>
            <a:ext cx="457200" cy="457200"/>
          </a:xfrm>
          <a:prstGeom prst="rect">
            <a:avLst/>
          </a:prstGeom>
        </p:spPr>
      </p:pic>
      <p:sp>
        <p:nvSpPr>
          <p:cNvPr id="47" name="TextBox 23">
            <a:extLst>
              <a:ext uri="{FF2B5EF4-FFF2-40B4-BE49-F238E27FC236}">
                <a16:creationId xmlns:a16="http://schemas.microsoft.com/office/drawing/2014/main" id="{66BDC3C1-3631-6F4A-8234-7C48AB020FA4}"/>
              </a:ext>
            </a:extLst>
          </p:cNvPr>
          <p:cNvSpPr txBox="1">
            <a:spLocks noChangeArrowheads="1"/>
          </p:cNvSpPr>
          <p:nvPr/>
        </p:nvSpPr>
        <p:spPr bwMode="auto">
          <a:xfrm>
            <a:off x="4479874" y="4286015"/>
            <a:ext cx="133330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dirty="0">
                <a:solidFill>
                  <a:schemeClr val="bg1"/>
                </a:solidFill>
                <a:latin typeface="Arial" panose="020B0604020202020204" pitchFamily="34" charset="0"/>
                <a:cs typeface="Arial" panose="020B0604020202020204" pitchFamily="34" charset="0"/>
              </a:rPr>
              <a:t>One Zone Infrequent Access</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49" name="TextBox 23">
            <a:extLst>
              <a:ext uri="{FF2B5EF4-FFF2-40B4-BE49-F238E27FC236}">
                <a16:creationId xmlns:a16="http://schemas.microsoft.com/office/drawing/2014/main" id="{7623F718-43EB-6B4F-93A5-20362807EB6F}"/>
              </a:ext>
            </a:extLst>
          </p:cNvPr>
          <p:cNvSpPr txBox="1">
            <a:spLocks noChangeArrowheads="1"/>
          </p:cNvSpPr>
          <p:nvPr/>
        </p:nvSpPr>
        <p:spPr bwMode="auto">
          <a:xfrm>
            <a:off x="5664478" y="327977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One Zone</a:t>
            </a:r>
          </a:p>
        </p:txBody>
      </p:sp>
      <p:sp>
        <p:nvSpPr>
          <p:cNvPr id="50" name="TextBox 23">
            <a:extLst>
              <a:ext uri="{FF2B5EF4-FFF2-40B4-BE49-F238E27FC236}">
                <a16:creationId xmlns:a16="http://schemas.microsoft.com/office/drawing/2014/main" id="{DB782F4A-C6FB-D44E-B6F7-8C24CFC6EB3E}"/>
              </a:ext>
            </a:extLst>
          </p:cNvPr>
          <p:cNvSpPr txBox="1">
            <a:spLocks noChangeArrowheads="1"/>
          </p:cNvSpPr>
          <p:nvPr/>
        </p:nvSpPr>
        <p:spPr bwMode="auto">
          <a:xfrm>
            <a:off x="5664478" y="4287607"/>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Standard</a:t>
            </a:r>
          </a:p>
        </p:txBody>
      </p:sp>
      <p:sp>
        <p:nvSpPr>
          <p:cNvPr id="51" name="TextBox 23">
            <a:extLst>
              <a:ext uri="{FF2B5EF4-FFF2-40B4-BE49-F238E27FC236}">
                <a16:creationId xmlns:a16="http://schemas.microsoft.com/office/drawing/2014/main" id="{4A34275D-A8BF-5949-A8BF-0E06A53E59C6}"/>
              </a:ext>
            </a:extLst>
          </p:cNvPr>
          <p:cNvSpPr txBox="1">
            <a:spLocks noChangeArrowheads="1"/>
          </p:cNvSpPr>
          <p:nvPr/>
        </p:nvSpPr>
        <p:spPr bwMode="auto">
          <a:xfrm>
            <a:off x="4510136" y="5395209"/>
            <a:ext cx="133330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dirty="0">
                <a:solidFill>
                  <a:schemeClr val="bg1"/>
                </a:solidFill>
                <a:latin typeface="Arial" panose="020B0604020202020204" pitchFamily="34" charset="0"/>
                <a:cs typeface="Arial" panose="020B0604020202020204" pitchFamily="34" charset="0"/>
              </a:rPr>
              <a:t>Standard Infrequent Access</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3" name="Graphic 12">
            <a:extLst>
              <a:ext uri="{FF2B5EF4-FFF2-40B4-BE49-F238E27FC236}">
                <a16:creationId xmlns:a16="http://schemas.microsoft.com/office/drawing/2014/main" id="{B33C6F0C-AC9A-D746-8EBB-CACB8C955BB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180577" y="2822575"/>
            <a:ext cx="457200" cy="457200"/>
          </a:xfrm>
          <a:prstGeom prst="rect">
            <a:avLst/>
          </a:prstGeom>
        </p:spPr>
      </p:pic>
      <p:pic>
        <p:nvPicPr>
          <p:cNvPr id="17" name="Graphic 16">
            <a:extLst>
              <a:ext uri="{FF2B5EF4-FFF2-40B4-BE49-F238E27FC236}">
                <a16:creationId xmlns:a16="http://schemas.microsoft.com/office/drawing/2014/main" id="{254C3033-3C49-7A4E-B4D4-23ECEE551776}"/>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8217694" y="4963937"/>
            <a:ext cx="457200" cy="457200"/>
          </a:xfrm>
          <a:prstGeom prst="rect">
            <a:avLst/>
          </a:prstGeom>
        </p:spPr>
      </p:pic>
      <p:pic>
        <p:nvPicPr>
          <p:cNvPr id="19" name="Graphic 18">
            <a:extLst>
              <a:ext uri="{FF2B5EF4-FFF2-40B4-BE49-F238E27FC236}">
                <a16:creationId xmlns:a16="http://schemas.microsoft.com/office/drawing/2014/main" id="{3D9CC0AC-8784-B64B-96AD-1E3B45442D2F}"/>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230632" y="2823647"/>
            <a:ext cx="457200" cy="457200"/>
          </a:xfrm>
          <a:prstGeom prst="rect">
            <a:avLst/>
          </a:prstGeom>
        </p:spPr>
      </p:pic>
      <p:pic>
        <p:nvPicPr>
          <p:cNvPr id="21" name="Graphic 20">
            <a:extLst>
              <a:ext uri="{FF2B5EF4-FFF2-40B4-BE49-F238E27FC236}">
                <a16:creationId xmlns:a16="http://schemas.microsoft.com/office/drawing/2014/main" id="{84530C1B-2855-004D-98EF-FD075B35251D}"/>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189457" y="4933170"/>
            <a:ext cx="457200" cy="457200"/>
          </a:xfrm>
          <a:prstGeom prst="rect">
            <a:avLst/>
          </a:prstGeom>
        </p:spPr>
      </p:pic>
      <p:pic>
        <p:nvPicPr>
          <p:cNvPr id="23" name="Graphic 22">
            <a:extLst>
              <a:ext uri="{FF2B5EF4-FFF2-40B4-BE49-F238E27FC236}">
                <a16:creationId xmlns:a16="http://schemas.microsoft.com/office/drawing/2014/main" id="{ACC786E6-F899-434E-ACBC-C13F8139769B}"/>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177561" y="3836046"/>
            <a:ext cx="457200" cy="457200"/>
          </a:xfrm>
          <a:prstGeom prst="rect">
            <a:avLst/>
          </a:prstGeom>
        </p:spPr>
      </p:pic>
      <p:pic>
        <p:nvPicPr>
          <p:cNvPr id="25" name="Graphic 24">
            <a:extLst>
              <a:ext uri="{FF2B5EF4-FFF2-40B4-BE49-F238E27FC236}">
                <a16:creationId xmlns:a16="http://schemas.microsoft.com/office/drawing/2014/main" id="{D2C8794E-866E-D949-BFE9-216D222D426A}"/>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8217694" y="3830812"/>
            <a:ext cx="457200" cy="457200"/>
          </a:xfrm>
          <a:prstGeom prst="rect">
            <a:avLst/>
          </a:prstGeom>
        </p:spPr>
      </p:pic>
      <p:sp>
        <p:nvSpPr>
          <p:cNvPr id="64" name="TextBox 23">
            <a:extLst>
              <a:ext uri="{FF2B5EF4-FFF2-40B4-BE49-F238E27FC236}">
                <a16:creationId xmlns:a16="http://schemas.microsoft.com/office/drawing/2014/main" id="{AE470B7C-4E90-4E43-AABC-0FDD06BB1324}"/>
              </a:ext>
            </a:extLst>
          </p:cNvPr>
          <p:cNvSpPr txBox="1">
            <a:spLocks noChangeArrowheads="1"/>
          </p:cNvSpPr>
          <p:nvPr/>
        </p:nvSpPr>
        <p:spPr bwMode="auto">
          <a:xfrm>
            <a:off x="6765144" y="327977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Backup plan</a:t>
            </a:r>
          </a:p>
        </p:txBody>
      </p:sp>
      <p:sp>
        <p:nvSpPr>
          <p:cNvPr id="65" name="TextBox 23">
            <a:extLst>
              <a:ext uri="{FF2B5EF4-FFF2-40B4-BE49-F238E27FC236}">
                <a16:creationId xmlns:a16="http://schemas.microsoft.com/office/drawing/2014/main" id="{C2895796-F61D-3541-8C76-98D6460A7A2D}"/>
              </a:ext>
            </a:extLst>
          </p:cNvPr>
          <p:cNvSpPr txBox="1">
            <a:spLocks noChangeArrowheads="1"/>
          </p:cNvSpPr>
          <p:nvPr/>
        </p:nvSpPr>
        <p:spPr bwMode="auto">
          <a:xfrm>
            <a:off x="7905322" y="4277959"/>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Recovery Time Objective</a:t>
            </a:r>
          </a:p>
        </p:txBody>
      </p:sp>
      <p:sp>
        <p:nvSpPr>
          <p:cNvPr id="66" name="TextBox 23">
            <a:extLst>
              <a:ext uri="{FF2B5EF4-FFF2-40B4-BE49-F238E27FC236}">
                <a16:creationId xmlns:a16="http://schemas.microsoft.com/office/drawing/2014/main" id="{4654CA02-396F-2A42-850C-276C06B4E319}"/>
              </a:ext>
            </a:extLst>
          </p:cNvPr>
          <p:cNvSpPr txBox="1">
            <a:spLocks noChangeArrowheads="1"/>
          </p:cNvSpPr>
          <p:nvPr/>
        </p:nvSpPr>
        <p:spPr bwMode="auto">
          <a:xfrm>
            <a:off x="6833072" y="4287607"/>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Recovery Point Objective</a:t>
            </a:r>
          </a:p>
        </p:txBody>
      </p:sp>
      <p:sp>
        <p:nvSpPr>
          <p:cNvPr id="67" name="TextBox 23">
            <a:extLst>
              <a:ext uri="{FF2B5EF4-FFF2-40B4-BE49-F238E27FC236}">
                <a16:creationId xmlns:a16="http://schemas.microsoft.com/office/drawing/2014/main" id="{3A989DF7-DC33-F046-8A40-60D5555E69A8}"/>
              </a:ext>
            </a:extLst>
          </p:cNvPr>
          <p:cNvSpPr txBox="1">
            <a:spLocks noChangeArrowheads="1"/>
          </p:cNvSpPr>
          <p:nvPr/>
        </p:nvSpPr>
        <p:spPr bwMode="auto">
          <a:xfrm>
            <a:off x="7905516" y="328314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Backup vault</a:t>
            </a:r>
          </a:p>
        </p:txBody>
      </p:sp>
      <p:sp>
        <p:nvSpPr>
          <p:cNvPr id="68" name="TextBox 23">
            <a:extLst>
              <a:ext uri="{FF2B5EF4-FFF2-40B4-BE49-F238E27FC236}">
                <a16:creationId xmlns:a16="http://schemas.microsoft.com/office/drawing/2014/main" id="{1A4A6EF3-F03E-074B-884F-76D86D1A07EA}"/>
              </a:ext>
            </a:extLst>
          </p:cNvPr>
          <p:cNvSpPr txBox="1">
            <a:spLocks noChangeArrowheads="1"/>
          </p:cNvSpPr>
          <p:nvPr/>
        </p:nvSpPr>
        <p:spPr bwMode="auto">
          <a:xfrm>
            <a:off x="6833072" y="5433158"/>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Compliance reporting</a:t>
            </a:r>
          </a:p>
        </p:txBody>
      </p:sp>
      <p:sp>
        <p:nvSpPr>
          <p:cNvPr id="69" name="TextBox 23">
            <a:extLst>
              <a:ext uri="{FF2B5EF4-FFF2-40B4-BE49-F238E27FC236}">
                <a16:creationId xmlns:a16="http://schemas.microsoft.com/office/drawing/2014/main" id="{31F8EC50-295B-334E-A477-89B1346FDABE}"/>
              </a:ext>
            </a:extLst>
          </p:cNvPr>
          <p:cNvSpPr txBox="1">
            <a:spLocks noChangeArrowheads="1"/>
          </p:cNvSpPr>
          <p:nvPr/>
        </p:nvSpPr>
        <p:spPr bwMode="auto">
          <a:xfrm>
            <a:off x="7905516" y="5433158"/>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Backup restore</a:t>
            </a:r>
          </a:p>
        </p:txBody>
      </p:sp>
      <p:pic>
        <p:nvPicPr>
          <p:cNvPr id="4" name="Graphic 3">
            <a:extLst>
              <a:ext uri="{FF2B5EF4-FFF2-40B4-BE49-F238E27FC236}">
                <a16:creationId xmlns:a16="http://schemas.microsoft.com/office/drawing/2014/main" id="{1846E0E1-B230-BA48-B661-61141F4F6035}"/>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1376305" y="3847199"/>
            <a:ext cx="457200" cy="457200"/>
          </a:xfrm>
          <a:prstGeom prst="rect">
            <a:avLst/>
          </a:prstGeom>
        </p:spPr>
      </p:pic>
      <p:pic>
        <p:nvPicPr>
          <p:cNvPr id="8" name="Graphic 7">
            <a:extLst>
              <a:ext uri="{FF2B5EF4-FFF2-40B4-BE49-F238E27FC236}">
                <a16:creationId xmlns:a16="http://schemas.microsoft.com/office/drawing/2014/main" id="{1AB40C69-77A9-9A4A-A333-61DDF853DE91}"/>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11376305" y="2833632"/>
            <a:ext cx="457200" cy="457200"/>
          </a:xfrm>
          <a:prstGeom prst="rect">
            <a:avLst/>
          </a:prstGeom>
        </p:spPr>
      </p:pic>
      <p:sp>
        <p:nvSpPr>
          <p:cNvPr id="63" name="TextBox 31">
            <a:extLst>
              <a:ext uri="{FF2B5EF4-FFF2-40B4-BE49-F238E27FC236}">
                <a16:creationId xmlns:a16="http://schemas.microsoft.com/office/drawing/2014/main" id="{CB93B5DE-0B58-2146-B591-DF6E30B7AA4E}"/>
              </a:ext>
            </a:extLst>
          </p:cNvPr>
          <p:cNvSpPr txBox="1">
            <a:spLocks noChangeArrowheads="1"/>
          </p:cNvSpPr>
          <p:nvPr/>
        </p:nvSpPr>
        <p:spPr bwMode="auto">
          <a:xfrm>
            <a:off x="10897778" y="3288742"/>
            <a:ext cx="13192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100" dirty="0" err="1">
                <a:solidFill>
                  <a:schemeClr val="bg1"/>
                </a:solidFill>
                <a:latin typeface="Arial" panose="020B0604020202020204" pitchFamily="34" charset="0"/>
                <a:ea typeface="Amazon Ember" panose="020B0603020204020204" pitchFamily="34" charset="0"/>
                <a:cs typeface="Arial" panose="020B0604020202020204" pitchFamily="34" charset="0"/>
              </a:rPr>
              <a:t>FSx</a:t>
            </a: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File gateway</a:t>
            </a:r>
          </a:p>
        </p:txBody>
      </p:sp>
      <p:sp>
        <p:nvSpPr>
          <p:cNvPr id="70" name="TextBox 33">
            <a:extLst>
              <a:ext uri="{FF2B5EF4-FFF2-40B4-BE49-F238E27FC236}">
                <a16:creationId xmlns:a16="http://schemas.microsoft.com/office/drawing/2014/main" id="{98C278F0-5330-CB4A-89F7-D09A67D84923}"/>
              </a:ext>
            </a:extLst>
          </p:cNvPr>
          <p:cNvSpPr txBox="1">
            <a:spLocks noChangeArrowheads="1"/>
          </p:cNvSpPr>
          <p:nvPr/>
        </p:nvSpPr>
        <p:spPr bwMode="auto">
          <a:xfrm>
            <a:off x="10897777" y="4278086"/>
            <a:ext cx="131921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S3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File gateway</a:t>
            </a:r>
          </a:p>
        </p:txBody>
      </p:sp>
      <p:sp>
        <p:nvSpPr>
          <p:cNvPr id="71" name="TextBox 23">
            <a:extLst>
              <a:ext uri="{FF2B5EF4-FFF2-40B4-BE49-F238E27FC236}">
                <a16:creationId xmlns:a16="http://schemas.microsoft.com/office/drawing/2014/main" id="{9505DB65-6C05-DD4E-83C7-F65A1E33F272}"/>
              </a:ext>
            </a:extLst>
          </p:cNvPr>
          <p:cNvSpPr txBox="1">
            <a:spLocks noChangeArrowheads="1"/>
          </p:cNvSpPr>
          <p:nvPr/>
        </p:nvSpPr>
        <p:spPr bwMode="auto">
          <a:xfrm>
            <a:off x="2217737" y="5395209"/>
            <a:ext cx="132518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dirty="0">
                <a:solidFill>
                  <a:schemeClr val="bg1"/>
                </a:solidFill>
                <a:latin typeface="Arial" panose="020B0604020202020204" pitchFamily="34" charset="0"/>
                <a:cs typeface="Arial" panose="020B0604020202020204" pitchFamily="34" charset="0"/>
              </a:rPr>
              <a:t>Amazon Data Lifecycle Manager</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72" name="Graphic 6">
            <a:extLst>
              <a:ext uri="{FF2B5EF4-FFF2-40B4-BE49-F238E27FC236}">
                <a16:creationId xmlns:a16="http://schemas.microsoft.com/office/drawing/2014/main" id="{F1F1F9F7-36DA-7447-BBDF-90269770601D}"/>
              </a:ext>
            </a:extLst>
          </p:cNvPr>
          <p:cNvPicPr>
            <a:picLocks noChangeAspect="1" noChangeArrowheads="1"/>
          </p:cNvPicPr>
          <p:nvPr/>
        </p:nvPicPr>
        <p:blipFill>
          <a:blip r:embed="rId44">
            <a:extLst>
              <a:ext uri="{96DAC541-7B7A-43D3-8B79-37D633B846F1}">
                <asvg:svgBlip xmlns:asvg="http://schemas.microsoft.com/office/drawing/2016/SVG/main" r:embed="rId45"/>
              </a:ext>
            </a:extLst>
          </a:blip>
          <a:srcRect/>
          <a:stretch/>
        </p:blipFill>
        <p:spPr bwMode="auto">
          <a:xfrm>
            <a:off x="2654069" y="4943312"/>
            <a:ext cx="457200" cy="457200"/>
          </a:xfrm>
          <a:prstGeom prst="rect">
            <a:avLst/>
          </a:prstGeom>
          <a:noFill/>
          <a:ln>
            <a:noFill/>
          </a:ln>
        </p:spPr>
      </p:pic>
      <p:sp>
        <p:nvSpPr>
          <p:cNvPr id="75" name="TextBox 18">
            <a:extLst>
              <a:ext uri="{FF2B5EF4-FFF2-40B4-BE49-F238E27FC236}">
                <a16:creationId xmlns:a16="http://schemas.microsoft.com/office/drawing/2014/main" id="{18EC5537-8AD2-E34B-89A0-097723FC1A5A}"/>
              </a:ext>
            </a:extLst>
          </p:cNvPr>
          <p:cNvSpPr txBox="1">
            <a:spLocks noChangeArrowheads="1"/>
          </p:cNvSpPr>
          <p:nvPr/>
        </p:nvSpPr>
        <p:spPr bwMode="auto">
          <a:xfrm>
            <a:off x="2292082" y="3279775"/>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Snapshot</a:t>
            </a:r>
          </a:p>
        </p:txBody>
      </p:sp>
      <p:sp>
        <p:nvSpPr>
          <p:cNvPr id="76" name="TextBox 20">
            <a:extLst>
              <a:ext uri="{FF2B5EF4-FFF2-40B4-BE49-F238E27FC236}">
                <a16:creationId xmlns:a16="http://schemas.microsoft.com/office/drawing/2014/main" id="{CB34635E-72CF-1649-9ED9-A259C7896FFE}"/>
              </a:ext>
            </a:extLst>
          </p:cNvPr>
          <p:cNvSpPr txBox="1">
            <a:spLocks noChangeArrowheads="1"/>
          </p:cNvSpPr>
          <p:nvPr/>
        </p:nvSpPr>
        <p:spPr bwMode="auto">
          <a:xfrm>
            <a:off x="2292082" y="4289425"/>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Volume</a:t>
            </a:r>
          </a:p>
        </p:txBody>
      </p:sp>
      <p:sp>
        <p:nvSpPr>
          <p:cNvPr id="79" name="TextBox 21">
            <a:extLst>
              <a:ext uri="{FF2B5EF4-FFF2-40B4-BE49-F238E27FC236}">
                <a16:creationId xmlns:a16="http://schemas.microsoft.com/office/drawing/2014/main" id="{1E5BAB10-B78D-BD40-8FA7-9CEAE135F216}"/>
              </a:ext>
            </a:extLst>
          </p:cNvPr>
          <p:cNvSpPr txBox="1">
            <a:spLocks noChangeArrowheads="1"/>
          </p:cNvSpPr>
          <p:nvPr/>
        </p:nvSpPr>
        <p:spPr bwMode="auto">
          <a:xfrm>
            <a:off x="3278320" y="3283123"/>
            <a:ext cx="11414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Multiple volumes</a:t>
            </a:r>
          </a:p>
        </p:txBody>
      </p:sp>
      <p:sp>
        <p:nvSpPr>
          <p:cNvPr id="81" name="TextBox 20">
            <a:extLst>
              <a:ext uri="{FF2B5EF4-FFF2-40B4-BE49-F238E27FC236}">
                <a16:creationId xmlns:a16="http://schemas.microsoft.com/office/drawing/2014/main" id="{204521CE-9D17-0A4E-9912-813D90B54BA9}"/>
              </a:ext>
            </a:extLst>
          </p:cNvPr>
          <p:cNvSpPr txBox="1">
            <a:spLocks noChangeArrowheads="1"/>
          </p:cNvSpPr>
          <p:nvPr/>
        </p:nvSpPr>
        <p:spPr bwMode="auto">
          <a:xfrm>
            <a:off x="3273409" y="4289425"/>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Volume gp3</a:t>
            </a:r>
          </a:p>
        </p:txBody>
      </p:sp>
      <p:pic>
        <p:nvPicPr>
          <p:cNvPr id="83" name="Graphic 6">
            <a:extLst>
              <a:ext uri="{FF2B5EF4-FFF2-40B4-BE49-F238E27FC236}">
                <a16:creationId xmlns:a16="http://schemas.microsoft.com/office/drawing/2014/main" id="{147FE993-E3C5-A149-A65C-CE858767910D}"/>
              </a:ext>
            </a:extLst>
          </p:cNvPr>
          <p:cNvPicPr>
            <a:picLocks noChangeAspect="1" noChangeArrowheads="1"/>
          </p:cNvPicPr>
          <p:nvPr/>
        </p:nvPicPr>
        <p:blipFill>
          <a:blip r:embed="rId46">
            <a:extLst>
              <a:ext uri="{96DAC541-7B7A-43D3-8B79-37D633B846F1}">
                <asvg:svgBlip xmlns:asvg="http://schemas.microsoft.com/office/drawing/2016/SVG/main" r:embed="rId47"/>
              </a:ext>
            </a:extLst>
          </a:blip>
          <a:srcRect/>
          <a:stretch/>
        </p:blipFill>
        <p:spPr bwMode="auto">
          <a:xfrm>
            <a:off x="2644218" y="280735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Graphic 24">
            <a:extLst>
              <a:ext uri="{FF2B5EF4-FFF2-40B4-BE49-F238E27FC236}">
                <a16:creationId xmlns:a16="http://schemas.microsoft.com/office/drawing/2014/main" id="{040E5234-A35B-534F-A48E-E578286B3C6A}"/>
              </a:ext>
            </a:extLst>
          </p:cNvPr>
          <p:cNvPicPr>
            <a:picLocks noChangeAspect="1" noChangeArrowheads="1"/>
          </p:cNvPicPr>
          <p:nvPr/>
        </p:nvPicPr>
        <p:blipFill>
          <a:blip r:embed="rId48">
            <a:extLst>
              <a:ext uri="{96DAC541-7B7A-43D3-8B79-37D633B846F1}">
                <asvg:svgBlip xmlns:asvg="http://schemas.microsoft.com/office/drawing/2016/SVG/main" r:embed="rId49"/>
              </a:ext>
            </a:extLst>
          </a:blip>
          <a:srcRect/>
          <a:stretch/>
        </p:blipFill>
        <p:spPr bwMode="auto">
          <a:xfrm>
            <a:off x="3650371"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Graphic 16">
            <a:extLst>
              <a:ext uri="{FF2B5EF4-FFF2-40B4-BE49-F238E27FC236}">
                <a16:creationId xmlns:a16="http://schemas.microsoft.com/office/drawing/2014/main" id="{7025E4A5-4B4E-B041-9484-5BEB04D1B497}"/>
              </a:ext>
            </a:extLst>
          </p:cNvPr>
          <p:cNvPicPr>
            <a:picLocks noChangeAspect="1" noChangeArrowheads="1"/>
          </p:cNvPicPr>
          <p:nvPr/>
        </p:nvPicPr>
        <p:blipFill>
          <a:blip r:embed="rId50">
            <a:extLst>
              <a:ext uri="{96DAC541-7B7A-43D3-8B79-37D633B846F1}">
                <asvg:svgBlip xmlns:asvg="http://schemas.microsoft.com/office/drawing/2016/SVG/main" r:embed="rId51"/>
              </a:ext>
            </a:extLst>
          </a:blip>
          <a:srcRect/>
          <a:stretch/>
        </p:blipFill>
        <p:spPr bwMode="auto">
          <a:xfrm>
            <a:off x="2643500" y="382619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Graphic 85">
            <a:extLst>
              <a:ext uri="{FF2B5EF4-FFF2-40B4-BE49-F238E27FC236}">
                <a16:creationId xmlns:a16="http://schemas.microsoft.com/office/drawing/2014/main" id="{25DF2CAA-A212-1C42-97EE-6E9293BF5BA1}"/>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a:off x="3616691" y="3826192"/>
            <a:ext cx="457200" cy="4572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40" name="Footer Placeholder 3">
            <a:extLst>
              <a:ext uri="{FF2B5EF4-FFF2-40B4-BE49-F238E27FC236}">
                <a16:creationId xmlns:a16="http://schemas.microsoft.com/office/drawing/2014/main" id="{DB220268-A99B-B146-97AE-F1A2AA9FC3E5}"/>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52241" name="Slide Number Placeholder 4">
            <a:extLst>
              <a:ext uri="{FF2B5EF4-FFF2-40B4-BE49-F238E27FC236}">
                <a16:creationId xmlns:a16="http://schemas.microsoft.com/office/drawing/2014/main" id="{FA69E757-0023-4A46-9632-498CFC78DD68}"/>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8C23C34-888D-644A-BE83-10AE226DEEB6}" type="slidenum">
              <a:rPr lang="en-US" altLang="en-US" smtClean="0">
                <a:solidFill>
                  <a:schemeClr val="bg1"/>
                </a:solidFill>
                <a:latin typeface="Arial" panose="020B0604020202020204" pitchFamily="34" charset="0"/>
              </a:rPr>
              <a:pPr fontAlgn="base">
                <a:spcBef>
                  <a:spcPct val="0"/>
                </a:spcBef>
                <a:spcAft>
                  <a:spcPct val="0"/>
                </a:spcAft>
              </a:pPr>
              <a:t>14</a:t>
            </a:fld>
            <a:endParaRPr lang="en-US" altLang="en-US" dirty="0">
              <a:solidFill>
                <a:schemeClr val="bg1"/>
              </a:solidFill>
              <a:latin typeface="Arial" panose="020B0604020202020204" pitchFamily="34" charset="0"/>
            </a:endParaRPr>
          </a:p>
        </p:txBody>
      </p:sp>
      <p:sp>
        <p:nvSpPr>
          <p:cNvPr id="52225" name="Title 1">
            <a:extLst>
              <a:ext uri="{FF2B5EF4-FFF2-40B4-BE49-F238E27FC236}">
                <a16:creationId xmlns:a16="http://schemas.microsoft.com/office/drawing/2014/main" id="{6771E832-217C-D640-BE54-2D3DECCFF831}"/>
              </a:ext>
            </a:extLst>
          </p:cNvPr>
          <p:cNvSpPr>
            <a:spLocks noGrp="1" noChangeArrowheads="1"/>
          </p:cNvSpPr>
          <p:nvPr>
            <p:ph type="title"/>
          </p:nvPr>
        </p:nvSpPr>
        <p:spPr/>
        <p:txBody>
          <a:bodyPr/>
          <a:lstStyle/>
          <a:p>
            <a:pPr eaLnBrk="1" hangingPunct="1"/>
            <a:r>
              <a:rPr lang="en-US" altLang="en-US" dirty="0"/>
              <a:t>Icons</a:t>
            </a:r>
          </a:p>
        </p:txBody>
      </p:sp>
      <p:sp>
        <p:nvSpPr>
          <p:cNvPr id="52226" name="Content Placeholder 2">
            <a:extLst>
              <a:ext uri="{FF2B5EF4-FFF2-40B4-BE49-F238E27FC236}">
                <a16:creationId xmlns:a16="http://schemas.microsoft.com/office/drawing/2014/main" id="{6B14B496-F1FE-D943-8072-EF0FBFDD6B6A}"/>
              </a:ext>
            </a:extLst>
          </p:cNvPr>
          <p:cNvSpPr>
            <a:spLocks noGrp="1" noChangeArrowheads="1"/>
          </p:cNvSpPr>
          <p:nvPr>
            <p:ph sz="half" idx="4294967295"/>
          </p:nvPr>
        </p:nvSpPr>
        <p:spPr>
          <a:xfrm>
            <a:off x="240941" y="2273300"/>
            <a:ext cx="5428022" cy="3584575"/>
          </a:xfrm>
        </p:spPr>
        <p:txBody>
          <a:bodyPr/>
          <a:lstStyle/>
          <a:p>
            <a:pPr eaLnBrk="1" hangingPunct="1"/>
            <a:r>
              <a:rPr lang="en-US" altLang="en-US" sz="1800" b="1" dirty="0"/>
              <a:t>Resizing icons</a:t>
            </a:r>
          </a:p>
          <a:p>
            <a:pPr eaLnBrk="1" hangingPunct="1"/>
            <a:r>
              <a:rPr lang="en-US" altLang="en-US" sz="1800" dirty="0"/>
              <a:t>All icons in this deck are SVGs, allowing them to be scaled up or down depending on the diagram. To preserve icon integrity, be sure to hold down Shift while resizing.</a:t>
            </a:r>
          </a:p>
        </p:txBody>
      </p:sp>
      <p:sp>
        <p:nvSpPr>
          <p:cNvPr id="52227" name="Content Placeholder 8">
            <a:extLst>
              <a:ext uri="{FF2B5EF4-FFF2-40B4-BE49-F238E27FC236}">
                <a16:creationId xmlns:a16="http://schemas.microsoft.com/office/drawing/2014/main" id="{87D03ABF-66A0-6B4C-9B36-C5A48A1E1F22}"/>
              </a:ext>
            </a:extLst>
          </p:cNvPr>
          <p:cNvSpPr>
            <a:spLocks noGrp="1" noChangeArrowheads="1"/>
          </p:cNvSpPr>
          <p:nvPr>
            <p:ph sz="half" idx="4294967295"/>
          </p:nvPr>
        </p:nvSpPr>
        <p:spPr>
          <a:xfrm>
            <a:off x="240940" y="1149350"/>
            <a:ext cx="11440071" cy="1147763"/>
          </a:xfrm>
        </p:spPr>
        <p:txBody>
          <a:bodyPr>
            <a:normAutofit/>
          </a:bodyPr>
          <a:lstStyle/>
          <a:p>
            <a:pPr eaLnBrk="1" hangingPunct="1"/>
            <a:r>
              <a:rPr lang="en-US" sz="1800" dirty="0"/>
              <a:t>Architecture service icons are designed to be used on both light and dark backgrounds. Please use the appropriate resource icons which come for both light and dark backgrounds. You can find the correct icon in the assets package download or in the version of the ppt.</a:t>
            </a:r>
            <a:r>
              <a:rPr lang="en-US" altLang="en-US" sz="1800" dirty="0"/>
              <a:t> All icons may be renamed to better fit your use case.</a:t>
            </a:r>
          </a:p>
        </p:txBody>
      </p:sp>
      <p:grpSp>
        <p:nvGrpSpPr>
          <p:cNvPr id="20" name="Group 19">
            <a:extLst>
              <a:ext uri="{FF2B5EF4-FFF2-40B4-BE49-F238E27FC236}">
                <a16:creationId xmlns:a16="http://schemas.microsoft.com/office/drawing/2014/main" id="{F41D4F4E-F310-D647-8779-3458A06E0B27}"/>
              </a:ext>
            </a:extLst>
          </p:cNvPr>
          <p:cNvGrpSpPr/>
          <p:nvPr/>
        </p:nvGrpSpPr>
        <p:grpSpPr>
          <a:xfrm>
            <a:off x="512654" y="3871914"/>
            <a:ext cx="1604518" cy="1601157"/>
            <a:chOff x="19800" y="3622413"/>
            <a:chExt cx="1825908" cy="1822083"/>
          </a:xfrm>
        </p:grpSpPr>
        <p:pic>
          <p:nvPicPr>
            <p:cNvPr id="21" name="Picture 20">
              <a:extLst>
                <a:ext uri="{FF2B5EF4-FFF2-40B4-BE49-F238E27FC236}">
                  <a16:creationId xmlns:a16="http://schemas.microsoft.com/office/drawing/2014/main" id="{52488B99-CA68-0D49-99C5-571D058B598E}"/>
                </a:ext>
              </a:extLst>
            </p:cNvPr>
            <p:cNvPicPr>
              <a:picLocks noChangeAspect="1"/>
            </p:cNvPicPr>
            <p:nvPr/>
          </p:nvPicPr>
          <p:blipFill>
            <a:blip r:embed="rId2"/>
            <a:stretch>
              <a:fillRect/>
            </a:stretch>
          </p:blipFill>
          <p:spPr>
            <a:xfrm>
              <a:off x="19800" y="3622413"/>
              <a:ext cx="1580140" cy="1515498"/>
            </a:xfrm>
            <a:prstGeom prst="rect">
              <a:avLst/>
            </a:prstGeom>
          </p:spPr>
        </p:pic>
        <p:grpSp>
          <p:nvGrpSpPr>
            <p:cNvPr id="22" name="Group 21">
              <a:extLst>
                <a:ext uri="{FF2B5EF4-FFF2-40B4-BE49-F238E27FC236}">
                  <a16:creationId xmlns:a16="http://schemas.microsoft.com/office/drawing/2014/main" id="{2DEFA9E0-FEBE-5848-8297-C91F9CF433BB}"/>
                </a:ext>
              </a:extLst>
            </p:cNvPr>
            <p:cNvGrpSpPr/>
            <p:nvPr/>
          </p:nvGrpSpPr>
          <p:grpSpPr>
            <a:xfrm>
              <a:off x="1109108" y="4711019"/>
              <a:ext cx="736600" cy="733477"/>
              <a:chOff x="1109108" y="4711019"/>
              <a:chExt cx="736600" cy="733477"/>
            </a:xfrm>
          </p:grpSpPr>
          <p:sp>
            <p:nvSpPr>
              <p:cNvPr id="23" name="Rectangle 22">
                <a:extLst>
                  <a:ext uri="{FF2B5EF4-FFF2-40B4-BE49-F238E27FC236}">
                    <a16:creationId xmlns:a16="http://schemas.microsoft.com/office/drawing/2014/main" id="{BF4DA50B-A9CF-464C-B19E-066940132EC3}"/>
                  </a:ext>
                </a:extLst>
              </p:cNvPr>
              <p:cNvSpPr/>
              <p:nvPr/>
            </p:nvSpPr>
            <p:spPr>
              <a:xfrm>
                <a:off x="1109108" y="4711019"/>
                <a:ext cx="286658" cy="26621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bg1"/>
                  </a:solidFill>
                </a:endParaRPr>
              </a:p>
            </p:txBody>
          </p:sp>
          <p:cxnSp>
            <p:nvCxnSpPr>
              <p:cNvPr id="24" name="Straight Arrow Connector 23">
                <a:extLst>
                  <a:ext uri="{FF2B5EF4-FFF2-40B4-BE49-F238E27FC236}">
                    <a16:creationId xmlns:a16="http://schemas.microsoft.com/office/drawing/2014/main" id="{F8DC0C9D-4E14-F445-8F08-ED36A08FA2EE}"/>
                  </a:ext>
                </a:extLst>
              </p:cNvPr>
              <p:cNvCxnSpPr>
                <a:cxnSpLocks/>
              </p:cNvCxnSpPr>
              <p:nvPr/>
            </p:nvCxnSpPr>
            <p:spPr>
              <a:xfrm>
                <a:off x="1432051" y="4838524"/>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AA3E176-2D6A-814E-9259-6C0A20D644BF}"/>
                  </a:ext>
                </a:extLst>
              </p:cNvPr>
              <p:cNvCxnSpPr>
                <a:cxnSpLocks/>
              </p:cNvCxnSpPr>
              <p:nvPr/>
            </p:nvCxnSpPr>
            <p:spPr>
              <a:xfrm rot="5400000">
                <a:off x="1043794" y="5237668"/>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grpSp>
      <p:sp>
        <p:nvSpPr>
          <p:cNvPr id="36" name="Rectangle 35">
            <a:extLst>
              <a:ext uri="{FF2B5EF4-FFF2-40B4-BE49-F238E27FC236}">
                <a16:creationId xmlns:a16="http://schemas.microsoft.com/office/drawing/2014/main" id="{3B272533-E5AC-6B4C-833B-C6A12B9AA27C}"/>
              </a:ext>
            </a:extLst>
          </p:cNvPr>
          <p:cNvSpPr/>
          <p:nvPr/>
        </p:nvSpPr>
        <p:spPr>
          <a:xfrm>
            <a:off x="6286500" y="2224088"/>
            <a:ext cx="3670300" cy="1833330"/>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7" name="Rectangle 36">
            <a:extLst>
              <a:ext uri="{FF2B5EF4-FFF2-40B4-BE49-F238E27FC236}">
                <a16:creationId xmlns:a16="http://schemas.microsoft.com/office/drawing/2014/main" id="{F14899A8-D7F4-C54B-BF78-DC05E8746CB3}"/>
              </a:ext>
            </a:extLst>
          </p:cNvPr>
          <p:cNvSpPr/>
          <p:nvPr/>
        </p:nvSpPr>
        <p:spPr>
          <a:xfrm>
            <a:off x="6286500" y="4318416"/>
            <a:ext cx="3670300" cy="1276791"/>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8" name="TextBox 37">
            <a:extLst>
              <a:ext uri="{FF2B5EF4-FFF2-40B4-BE49-F238E27FC236}">
                <a16:creationId xmlns:a16="http://schemas.microsoft.com/office/drawing/2014/main" id="{65E5FDA0-1F1F-1C44-86EC-26528E83089A}"/>
              </a:ext>
            </a:extLst>
          </p:cNvPr>
          <p:cNvSpPr txBox="1"/>
          <p:nvPr/>
        </p:nvSpPr>
        <p:spPr>
          <a:xfrm>
            <a:off x="6400800" y="2447781"/>
            <a:ext cx="3098800" cy="369332"/>
          </a:xfrm>
          <a:prstGeom prst="rect">
            <a:avLst/>
          </a:prstGeom>
          <a:noFill/>
        </p:spPr>
        <p:txBody>
          <a:bodyPr wrap="square" rtlCol="0">
            <a:spAutoFit/>
          </a:bodyPr>
          <a:lstStyle/>
          <a:p>
            <a:r>
              <a:rPr lang="en-US" b="1" dirty="0">
                <a:solidFill>
                  <a:srgbClr val="1E8900"/>
                </a:solidFill>
                <a:latin typeface="Arial" panose="020B0604020202020204" pitchFamily="34" charset="0"/>
                <a:cs typeface="Arial" panose="020B0604020202020204" pitchFamily="34" charset="0"/>
              </a:rPr>
              <a:t>DO:</a:t>
            </a:r>
          </a:p>
        </p:txBody>
      </p:sp>
      <p:sp>
        <p:nvSpPr>
          <p:cNvPr id="39" name="TextBox 38">
            <a:extLst>
              <a:ext uri="{FF2B5EF4-FFF2-40B4-BE49-F238E27FC236}">
                <a16:creationId xmlns:a16="http://schemas.microsoft.com/office/drawing/2014/main" id="{60BCAA95-70A5-4E4E-9746-21E204249D8B}"/>
              </a:ext>
            </a:extLst>
          </p:cNvPr>
          <p:cNvSpPr txBox="1"/>
          <p:nvPr/>
        </p:nvSpPr>
        <p:spPr>
          <a:xfrm>
            <a:off x="6400800" y="4390881"/>
            <a:ext cx="3098800" cy="369332"/>
          </a:xfrm>
          <a:prstGeom prst="rect">
            <a:avLst/>
          </a:prstGeom>
          <a:noFill/>
        </p:spPr>
        <p:txBody>
          <a:bodyPr wrap="square" rtlCol="0">
            <a:spAutoFit/>
          </a:bodyPr>
          <a:lstStyle/>
          <a:p>
            <a:r>
              <a:rPr lang="en-US" b="1" dirty="0">
                <a:solidFill>
                  <a:srgbClr val="C00000"/>
                </a:solidFill>
                <a:latin typeface="Arial" panose="020B0604020202020204" pitchFamily="34" charset="0"/>
                <a:cs typeface="Arial" panose="020B0604020202020204" pitchFamily="34" charset="0"/>
              </a:rPr>
              <a:t>DON’T:</a:t>
            </a:r>
          </a:p>
        </p:txBody>
      </p:sp>
      <p:sp>
        <p:nvSpPr>
          <p:cNvPr id="40" name="Rectangle 39">
            <a:extLst>
              <a:ext uri="{FF2B5EF4-FFF2-40B4-BE49-F238E27FC236}">
                <a16:creationId xmlns:a16="http://schemas.microsoft.com/office/drawing/2014/main" id="{0D086C16-3885-A843-AE9E-6D4AEC9B2EB5}"/>
              </a:ext>
            </a:extLst>
          </p:cNvPr>
          <p:cNvSpPr/>
          <p:nvPr/>
        </p:nvSpPr>
        <p:spPr>
          <a:xfrm>
            <a:off x="6286500" y="2224316"/>
            <a:ext cx="3670300" cy="99908"/>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41" name="Rectangle 40">
            <a:extLst>
              <a:ext uri="{FF2B5EF4-FFF2-40B4-BE49-F238E27FC236}">
                <a16:creationId xmlns:a16="http://schemas.microsoft.com/office/drawing/2014/main" id="{CF4342F1-FE8F-1D48-A674-FB0B19C27654}"/>
              </a:ext>
            </a:extLst>
          </p:cNvPr>
          <p:cNvSpPr/>
          <p:nvPr/>
        </p:nvSpPr>
        <p:spPr>
          <a:xfrm>
            <a:off x="6286500" y="4218508"/>
            <a:ext cx="3670300" cy="999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42" name="TextBox 41">
            <a:extLst>
              <a:ext uri="{FF2B5EF4-FFF2-40B4-BE49-F238E27FC236}">
                <a16:creationId xmlns:a16="http://schemas.microsoft.com/office/drawing/2014/main" id="{690369FA-3092-5547-9120-641A3B9330E6}"/>
              </a:ext>
            </a:extLst>
          </p:cNvPr>
          <p:cNvSpPr txBox="1"/>
          <p:nvPr/>
        </p:nvSpPr>
        <p:spPr>
          <a:xfrm>
            <a:off x="6395734" y="2802795"/>
            <a:ext cx="3378504"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Hold Shift down while resizing.</a:t>
            </a:r>
          </a:p>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Change the resource icon text color when using a dark background.</a:t>
            </a:r>
          </a:p>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Use the alternate light-</a:t>
            </a:r>
            <a:r>
              <a:rPr lang="en-US" sz="1400" dirty="0" err="1">
                <a:solidFill>
                  <a:schemeClr val="bg1"/>
                </a:solidFill>
                <a:latin typeface="Arial" panose="020B0604020202020204" pitchFamily="34" charset="0"/>
                <a:cs typeface="Arial" panose="020B0604020202020204" pitchFamily="34" charset="0"/>
              </a:rPr>
              <a:t>bg</a:t>
            </a:r>
            <a:r>
              <a:rPr lang="en-US" sz="1400" dirty="0">
                <a:solidFill>
                  <a:schemeClr val="bg1"/>
                </a:solidFill>
                <a:latin typeface="Arial" panose="020B0604020202020204" pitchFamily="34" charset="0"/>
                <a:cs typeface="Arial" panose="020B0604020202020204" pitchFamily="34" charset="0"/>
              </a:rPr>
              <a:t> service icon when appropriate.</a:t>
            </a:r>
          </a:p>
        </p:txBody>
      </p:sp>
      <p:sp>
        <p:nvSpPr>
          <p:cNvPr id="43" name="TextBox 42">
            <a:extLst>
              <a:ext uri="{FF2B5EF4-FFF2-40B4-BE49-F238E27FC236}">
                <a16:creationId xmlns:a16="http://schemas.microsoft.com/office/drawing/2014/main" id="{4AE0F103-6C84-984C-AE1A-B0F0EC8D087B}"/>
              </a:ext>
            </a:extLst>
          </p:cNvPr>
          <p:cNvSpPr txBox="1"/>
          <p:nvPr/>
        </p:nvSpPr>
        <p:spPr>
          <a:xfrm>
            <a:off x="6395734" y="4788758"/>
            <a:ext cx="3378504"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Crop service icons.</a:t>
            </a:r>
          </a:p>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Flip or rotate icons.</a:t>
            </a:r>
          </a:p>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Change icon shapes.</a:t>
            </a:r>
          </a:p>
        </p:txBody>
      </p:sp>
    </p:spTree>
    <p:extLst>
      <p:ext uri="{BB962C8B-B14F-4D97-AF65-F5344CB8AC3E}">
        <p14:creationId xmlns:p14="http://schemas.microsoft.com/office/powerpoint/2010/main" val="333963046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09" name="Graphic 21">
            <a:extLst>
              <a:ext uri="{FF2B5EF4-FFF2-40B4-BE49-F238E27FC236}">
                <a16:creationId xmlns:a16="http://schemas.microsoft.com/office/drawing/2014/main" id="{916EE47A-0A5B-D241-A7DE-707C70D36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1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10" name="Graphic 18">
            <a:extLst>
              <a:ext uri="{FF2B5EF4-FFF2-40B4-BE49-F238E27FC236}">
                <a16:creationId xmlns:a16="http://schemas.microsoft.com/office/drawing/2014/main" id="{38AC961A-9071-BA4D-B3F5-9AFF169701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11" name="Graphic 8">
            <a:extLst>
              <a:ext uri="{FF2B5EF4-FFF2-40B4-BE49-F238E27FC236}">
                <a16:creationId xmlns:a16="http://schemas.microsoft.com/office/drawing/2014/main" id="{A7E7B7DA-6B59-8A48-BF95-5C345DFF98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13" name="Footer Placeholder 2">
            <a:extLst>
              <a:ext uri="{FF2B5EF4-FFF2-40B4-BE49-F238E27FC236}">
                <a16:creationId xmlns:a16="http://schemas.microsoft.com/office/drawing/2014/main" id="{C4B1ED27-B640-DE4C-B88F-03F633A57310}"/>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71014" name="Slide Number Placeholder 3">
            <a:extLst>
              <a:ext uri="{FF2B5EF4-FFF2-40B4-BE49-F238E27FC236}">
                <a16:creationId xmlns:a16="http://schemas.microsoft.com/office/drawing/2014/main" id="{AA8640D4-087E-B444-9DF5-FB747873613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275131E-0873-BE4B-B75A-39EB913931AA}" type="slidenum">
              <a:rPr lang="en-US" altLang="en-US" smtClean="0">
                <a:solidFill>
                  <a:schemeClr val="bg1"/>
                </a:solidFill>
                <a:latin typeface="Arial" panose="020B0604020202020204" pitchFamily="34" charset="0"/>
              </a:rPr>
              <a:pPr fontAlgn="base">
                <a:spcBef>
                  <a:spcPct val="0"/>
                </a:spcBef>
                <a:spcAft>
                  <a:spcPct val="0"/>
                </a:spcAft>
              </a:pPr>
              <a:t>140</a:t>
            </a:fld>
            <a:endParaRPr lang="en-US" altLang="en-US" dirty="0">
              <a:solidFill>
                <a:schemeClr val="bg1"/>
              </a:solidFill>
              <a:latin typeface="Arial" panose="020B0604020202020204" pitchFamily="34" charset="0"/>
            </a:endParaRPr>
          </a:p>
        </p:txBody>
      </p:sp>
      <p:sp>
        <p:nvSpPr>
          <p:cNvPr id="171012" name="Title 1">
            <a:extLst>
              <a:ext uri="{FF2B5EF4-FFF2-40B4-BE49-F238E27FC236}">
                <a16:creationId xmlns:a16="http://schemas.microsoft.com/office/drawing/2014/main" id="{E15F8B41-01BF-C14B-9DD4-C416CED90ADE}"/>
              </a:ext>
            </a:extLst>
          </p:cNvPr>
          <p:cNvSpPr>
            <a:spLocks noGrp="1" noChangeArrowheads="1"/>
          </p:cNvSpPr>
          <p:nvPr>
            <p:ph type="title"/>
          </p:nvPr>
        </p:nvSpPr>
        <p:spPr/>
        <p:txBody>
          <a:bodyPr/>
          <a:lstStyle/>
          <a:p>
            <a:pPr eaLnBrk="1" hangingPunct="1"/>
            <a:r>
              <a:rPr lang="en-US" altLang="en-US" dirty="0"/>
              <a:t>Storage</a:t>
            </a:r>
          </a:p>
        </p:txBody>
      </p:sp>
      <p:sp>
        <p:nvSpPr>
          <p:cNvPr id="171015" name="Text Placeholder 4">
            <a:extLst>
              <a:ext uri="{FF2B5EF4-FFF2-40B4-BE49-F238E27FC236}">
                <a16:creationId xmlns:a16="http://schemas.microsoft.com/office/drawing/2014/main" id="{1AC1971D-7D17-524B-9BC1-D7DA7BFD2D45}"/>
              </a:ext>
            </a:extLst>
          </p:cNvPr>
          <p:cNvSpPr>
            <a:spLocks noGrp="1" noChangeArrowheads="1"/>
          </p:cNvSpPr>
          <p:nvPr>
            <p:ph type="body" sz="quarter" idx="10"/>
          </p:nvPr>
        </p:nvSpPr>
        <p:spPr/>
        <p:txBody>
          <a:bodyPr/>
          <a:lstStyle/>
          <a:p>
            <a:pPr eaLnBrk="1" hangingPunct="1"/>
            <a:r>
              <a:rPr lang="en-US" altLang="en-US" dirty="0"/>
              <a:t>2/5</a:t>
            </a:r>
          </a:p>
        </p:txBody>
      </p:sp>
      <p:cxnSp>
        <p:nvCxnSpPr>
          <p:cNvPr id="11" name="Straight Connector 10">
            <a:extLst>
              <a:ext uri="{FF2B5EF4-FFF2-40B4-BE49-F238E27FC236}">
                <a16:creationId xmlns:a16="http://schemas.microsoft.com/office/drawing/2014/main" id="{7738F0F1-B62A-FE4E-B1C6-62128CFEB80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1017" name="TextBox 11">
            <a:extLst>
              <a:ext uri="{FF2B5EF4-FFF2-40B4-BE49-F238E27FC236}">
                <a16:creationId xmlns:a16="http://schemas.microsoft.com/office/drawing/2014/main" id="{A8C4428E-3B6B-EE4B-86D9-0C4BF4DDC3A0}"/>
              </a:ext>
            </a:extLst>
          </p:cNvPr>
          <p:cNvSpPr txBox="1">
            <a:spLocks noChangeArrowheads="1"/>
          </p:cNvSpPr>
          <p:nvPr/>
        </p:nvSpPr>
        <p:spPr bwMode="auto">
          <a:xfrm>
            <a:off x="2228850"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FSx</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Lustre</a:t>
            </a:r>
          </a:p>
        </p:txBody>
      </p:sp>
      <p:sp>
        <p:nvSpPr>
          <p:cNvPr id="171018" name="TextBox 12">
            <a:extLst>
              <a:ext uri="{FF2B5EF4-FFF2-40B4-BE49-F238E27FC236}">
                <a16:creationId xmlns:a16="http://schemas.microsoft.com/office/drawing/2014/main" id="{47F81941-E065-2E4A-B954-D8477E4AE569}"/>
              </a:ext>
            </a:extLst>
          </p:cNvPr>
          <p:cNvSpPr txBox="1">
            <a:spLocks noChangeArrowheads="1"/>
          </p:cNvSpPr>
          <p:nvPr/>
        </p:nvSpPr>
        <p:spPr bwMode="auto">
          <a:xfrm>
            <a:off x="4495800"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FSx for</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Windows File Server</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1021" name="TextBox 15">
            <a:extLst>
              <a:ext uri="{FF2B5EF4-FFF2-40B4-BE49-F238E27FC236}">
                <a16:creationId xmlns:a16="http://schemas.microsoft.com/office/drawing/2014/main" id="{00036460-F89C-A140-B65B-79FECA1016E7}"/>
              </a:ext>
            </a:extLst>
          </p:cNvPr>
          <p:cNvSpPr txBox="1">
            <a:spLocks noChangeArrowheads="1"/>
          </p:cNvSpPr>
          <p:nvPr/>
        </p:nvSpPr>
        <p:spPr bwMode="auto">
          <a:xfrm>
            <a:off x="909721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CloudEndure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Disaster Recovery</a:t>
            </a:r>
          </a:p>
        </p:txBody>
      </p:sp>
      <p:sp>
        <p:nvSpPr>
          <p:cNvPr id="171022" name="TextBox 16">
            <a:extLst>
              <a:ext uri="{FF2B5EF4-FFF2-40B4-BE49-F238E27FC236}">
                <a16:creationId xmlns:a16="http://schemas.microsoft.com/office/drawing/2014/main" id="{82008BFB-C29A-764F-AE60-207E68BAC1DD}"/>
              </a:ext>
            </a:extLst>
          </p:cNvPr>
          <p:cNvSpPr txBox="1">
            <a:spLocks noChangeArrowheads="1"/>
          </p:cNvSpPr>
          <p:nvPr/>
        </p:nvSpPr>
        <p:spPr bwMode="auto">
          <a:xfrm>
            <a:off x="5062125" y="3279775"/>
            <a:ext cx="11485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File system</a:t>
            </a:r>
          </a:p>
        </p:txBody>
      </p:sp>
      <p:pic>
        <p:nvPicPr>
          <p:cNvPr id="171023" name="Graphic 17">
            <a:extLst>
              <a:ext uri="{FF2B5EF4-FFF2-40B4-BE49-F238E27FC236}">
                <a16:creationId xmlns:a16="http://schemas.microsoft.com/office/drawing/2014/main" id="{74E8D842-9A63-3B48-8933-013E4B938AB8}"/>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413375"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24" name="TextBox 22">
            <a:extLst>
              <a:ext uri="{FF2B5EF4-FFF2-40B4-BE49-F238E27FC236}">
                <a16:creationId xmlns:a16="http://schemas.microsoft.com/office/drawing/2014/main" id="{E551359B-F487-AC4C-B2B7-A906A77A3BE7}"/>
              </a:ext>
            </a:extLst>
          </p:cNvPr>
          <p:cNvSpPr txBox="1">
            <a:spLocks noChangeArrowheads="1"/>
          </p:cNvSpPr>
          <p:nvPr/>
        </p:nvSpPr>
        <p:spPr bwMode="auto">
          <a:xfrm>
            <a:off x="2792171" y="3279775"/>
            <a:ext cx="114939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File system</a:t>
            </a:r>
          </a:p>
        </p:txBody>
      </p:sp>
      <p:pic>
        <p:nvPicPr>
          <p:cNvPr id="171025" name="Graphic 23">
            <a:extLst>
              <a:ext uri="{FF2B5EF4-FFF2-40B4-BE49-F238E27FC236}">
                <a16:creationId xmlns:a16="http://schemas.microsoft.com/office/drawing/2014/main" id="{1F204EEC-6C6C-DC46-89E9-4B0097EE3142}"/>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111500"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699E6240-8B2F-3045-B032-7F60D9A021B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36614" y="1182688"/>
            <a:ext cx="762000" cy="762000"/>
          </a:xfrm>
          <a:prstGeom prst="rect">
            <a:avLst/>
          </a:prstGeom>
        </p:spPr>
      </p:pic>
      <p:sp>
        <p:nvSpPr>
          <p:cNvPr id="22" name="TextBox 28">
            <a:extLst>
              <a:ext uri="{FF2B5EF4-FFF2-40B4-BE49-F238E27FC236}">
                <a16:creationId xmlns:a16="http://schemas.microsoft.com/office/drawing/2014/main" id="{5B43E770-5BA6-7148-BD4A-BA7978A08ED7}"/>
              </a:ext>
            </a:extLst>
          </p:cNvPr>
          <p:cNvSpPr txBox="1">
            <a:spLocks noChangeArrowheads="1"/>
          </p:cNvSpPr>
          <p:nvPr/>
        </p:nvSpPr>
        <p:spPr bwMode="auto">
          <a:xfrm>
            <a:off x="6819900" y="1944688"/>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FSx</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3" name="Graphic 20">
            <a:extLst>
              <a:ext uri="{FF2B5EF4-FFF2-40B4-BE49-F238E27FC236}">
                <a16:creationId xmlns:a16="http://schemas.microsoft.com/office/drawing/2014/main" id="{C93DAB20-F424-934B-A1D2-8515153AA4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4" name="Graphic 16">
            <a:extLst>
              <a:ext uri="{FF2B5EF4-FFF2-40B4-BE49-F238E27FC236}">
                <a16:creationId xmlns:a16="http://schemas.microsoft.com/office/drawing/2014/main" id="{86AD58F2-B797-5C4D-8A92-AD387498AE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5" name="Graphic 6">
            <a:extLst>
              <a:ext uri="{FF2B5EF4-FFF2-40B4-BE49-F238E27FC236}">
                <a16:creationId xmlns:a16="http://schemas.microsoft.com/office/drawing/2014/main" id="{204140C4-2783-2240-8BF0-31C6C91090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37" name="Footer Placeholder 2">
            <a:extLst>
              <a:ext uri="{FF2B5EF4-FFF2-40B4-BE49-F238E27FC236}">
                <a16:creationId xmlns:a16="http://schemas.microsoft.com/office/drawing/2014/main" id="{C1613C8D-08C8-A34C-BAEA-A0B1314CF7F1}"/>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72038" name="Slide Number Placeholder 3">
            <a:extLst>
              <a:ext uri="{FF2B5EF4-FFF2-40B4-BE49-F238E27FC236}">
                <a16:creationId xmlns:a16="http://schemas.microsoft.com/office/drawing/2014/main" id="{D1F4F1DB-6A2C-404D-A0E0-60E330D714A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4D1D79C-0A10-024E-9D0E-7CEADF5E2153}" type="slidenum">
              <a:rPr lang="en-US" altLang="en-US" smtClean="0">
                <a:solidFill>
                  <a:schemeClr val="bg1"/>
                </a:solidFill>
                <a:latin typeface="Arial" panose="020B0604020202020204" pitchFamily="34" charset="0"/>
              </a:rPr>
              <a:pPr fontAlgn="base">
                <a:spcBef>
                  <a:spcPct val="0"/>
                </a:spcBef>
                <a:spcAft>
                  <a:spcPct val="0"/>
                </a:spcAft>
              </a:pPr>
              <a:t>141</a:t>
            </a:fld>
            <a:endParaRPr lang="en-US" altLang="en-US" dirty="0">
              <a:solidFill>
                <a:schemeClr val="bg1"/>
              </a:solidFill>
              <a:latin typeface="Arial" panose="020B0604020202020204" pitchFamily="34" charset="0"/>
            </a:endParaRPr>
          </a:p>
        </p:txBody>
      </p:sp>
      <p:sp>
        <p:nvSpPr>
          <p:cNvPr id="172036" name="Title 1">
            <a:extLst>
              <a:ext uri="{FF2B5EF4-FFF2-40B4-BE49-F238E27FC236}">
                <a16:creationId xmlns:a16="http://schemas.microsoft.com/office/drawing/2014/main" id="{BCE95F13-4C4A-E54C-81C5-24816A65FF74}"/>
              </a:ext>
            </a:extLst>
          </p:cNvPr>
          <p:cNvSpPr>
            <a:spLocks noGrp="1" noChangeArrowheads="1"/>
          </p:cNvSpPr>
          <p:nvPr>
            <p:ph type="title"/>
          </p:nvPr>
        </p:nvSpPr>
        <p:spPr/>
        <p:txBody>
          <a:bodyPr/>
          <a:lstStyle/>
          <a:p>
            <a:pPr eaLnBrk="1" hangingPunct="1"/>
            <a:r>
              <a:rPr lang="en-US" altLang="en-US" dirty="0"/>
              <a:t>Storage</a:t>
            </a:r>
          </a:p>
        </p:txBody>
      </p:sp>
      <p:sp>
        <p:nvSpPr>
          <p:cNvPr id="172039" name="Text Placeholder 4">
            <a:extLst>
              <a:ext uri="{FF2B5EF4-FFF2-40B4-BE49-F238E27FC236}">
                <a16:creationId xmlns:a16="http://schemas.microsoft.com/office/drawing/2014/main" id="{7B995EE1-F1F9-6944-9FB8-1FC58D6D7E80}"/>
              </a:ext>
            </a:extLst>
          </p:cNvPr>
          <p:cNvSpPr>
            <a:spLocks noGrp="1" noChangeArrowheads="1"/>
          </p:cNvSpPr>
          <p:nvPr>
            <p:ph type="body" sz="quarter" idx="10"/>
          </p:nvPr>
        </p:nvSpPr>
        <p:spPr/>
        <p:txBody>
          <a:bodyPr/>
          <a:lstStyle/>
          <a:p>
            <a:pPr eaLnBrk="1" hangingPunct="1"/>
            <a:r>
              <a:rPr lang="en-US" altLang="en-US" dirty="0"/>
              <a:t>3/5</a:t>
            </a:r>
          </a:p>
        </p:txBody>
      </p:sp>
      <p:sp>
        <p:nvSpPr>
          <p:cNvPr id="172040" name="TextBox 9">
            <a:extLst>
              <a:ext uri="{FF2B5EF4-FFF2-40B4-BE49-F238E27FC236}">
                <a16:creationId xmlns:a16="http://schemas.microsoft.com/office/drawing/2014/main" id="{3A2FD6CC-2CE8-814D-BCD6-DE8D9169236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Snowball Edge</a:t>
            </a:r>
          </a:p>
        </p:txBody>
      </p:sp>
      <p:cxnSp>
        <p:nvCxnSpPr>
          <p:cNvPr id="11" name="Straight Connector 10">
            <a:extLst>
              <a:ext uri="{FF2B5EF4-FFF2-40B4-BE49-F238E27FC236}">
                <a16:creationId xmlns:a16="http://schemas.microsoft.com/office/drawing/2014/main" id="{7738F0F1-B62A-FE4E-B1C6-62128CFEB80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2042" name="TextBox 11">
            <a:extLst>
              <a:ext uri="{FF2B5EF4-FFF2-40B4-BE49-F238E27FC236}">
                <a16:creationId xmlns:a16="http://schemas.microsoft.com/office/drawing/2014/main" id="{DE929B4E-A99C-BF4F-A4F3-48FD3C16F64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Snowmobile</a:t>
            </a:r>
          </a:p>
        </p:txBody>
      </p:sp>
      <p:sp>
        <p:nvSpPr>
          <p:cNvPr id="172043" name="TextBox 12">
            <a:extLst>
              <a:ext uri="{FF2B5EF4-FFF2-40B4-BE49-F238E27FC236}">
                <a16:creationId xmlns:a16="http://schemas.microsoft.com/office/drawing/2014/main" id="{1BCDD170-A7AC-AD4B-8663-3A81435A425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Snowball</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2046" name="TextBox 17">
            <a:extLst>
              <a:ext uri="{FF2B5EF4-FFF2-40B4-BE49-F238E27FC236}">
                <a16:creationId xmlns:a16="http://schemas.microsoft.com/office/drawing/2014/main" id="{561D2E26-4612-E64C-8AD8-E1FF4EFEEC75}"/>
              </a:ext>
            </a:extLst>
          </p:cNvPr>
          <p:cNvSpPr txBox="1">
            <a:spLocks noChangeArrowheads="1"/>
          </p:cNvSpPr>
          <p:nvPr/>
        </p:nvSpPr>
        <p:spPr bwMode="auto">
          <a:xfrm>
            <a:off x="7277101" y="3279775"/>
            <a:ext cx="126523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Snowball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import-export</a:t>
            </a:r>
          </a:p>
        </p:txBody>
      </p:sp>
      <p:pic>
        <p:nvPicPr>
          <p:cNvPr id="172047" name="Graphic 7">
            <a:extLst>
              <a:ext uri="{FF2B5EF4-FFF2-40B4-BE49-F238E27FC236}">
                <a16:creationId xmlns:a16="http://schemas.microsoft.com/office/drawing/2014/main" id="{6491AD07-3D9E-D545-9E6F-1AE3FAC345CA}"/>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681913" y="28416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48" name="TextBox 19">
            <a:extLst>
              <a:ext uri="{FF2B5EF4-FFF2-40B4-BE49-F238E27FC236}">
                <a16:creationId xmlns:a16="http://schemas.microsoft.com/office/drawing/2014/main" id="{DC8672B0-876E-D348-A18A-D5A87F7BDAC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Snowcone</a:t>
            </a:r>
          </a:p>
        </p:txBody>
      </p:sp>
      <p:pic>
        <p:nvPicPr>
          <p:cNvPr id="172049" name="Graphic 8">
            <a:extLst>
              <a:ext uri="{FF2B5EF4-FFF2-40B4-BE49-F238E27FC236}">
                <a16:creationId xmlns:a16="http://schemas.microsoft.com/office/drawing/2014/main" id="{C6891048-7D6E-2F4A-970C-DB6F6A0A83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62" name="Graphic 22">
            <a:extLst>
              <a:ext uri="{FF2B5EF4-FFF2-40B4-BE49-F238E27FC236}">
                <a16:creationId xmlns:a16="http://schemas.microsoft.com/office/drawing/2014/main" id="{B9F826C9-6D73-D04B-A499-242196C9B1B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6144112"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63" name="Graphic 7">
            <a:extLst>
              <a:ext uri="{FF2B5EF4-FFF2-40B4-BE49-F238E27FC236}">
                <a16:creationId xmlns:a16="http://schemas.microsoft.com/office/drawing/2014/main" id="{414CBD39-16E9-194C-A571-52EF829CD33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4982429"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64" name="Graphic 8">
            <a:extLst>
              <a:ext uri="{FF2B5EF4-FFF2-40B4-BE49-F238E27FC236}">
                <a16:creationId xmlns:a16="http://schemas.microsoft.com/office/drawing/2014/main" id="{0D4A9B47-8231-EF4D-B9AB-A3D9E4B813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6" name="Footer Placeholder 2">
            <a:extLst>
              <a:ext uri="{FF2B5EF4-FFF2-40B4-BE49-F238E27FC236}">
                <a16:creationId xmlns:a16="http://schemas.microsoft.com/office/drawing/2014/main" id="{D73A059D-BC13-104C-A6A7-008AF7C5D094}"/>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73067" name="Slide Number Placeholder 3">
            <a:extLst>
              <a:ext uri="{FF2B5EF4-FFF2-40B4-BE49-F238E27FC236}">
                <a16:creationId xmlns:a16="http://schemas.microsoft.com/office/drawing/2014/main" id="{4454E204-8030-6E42-A468-40E5DB0D1750}"/>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51BC54-F435-D14F-B350-82C5DE507B1F}" type="slidenum">
              <a:rPr lang="en-US" altLang="en-US" smtClean="0">
                <a:solidFill>
                  <a:schemeClr val="bg1"/>
                </a:solidFill>
                <a:latin typeface="Arial" panose="020B0604020202020204" pitchFamily="34" charset="0"/>
              </a:rPr>
              <a:pPr fontAlgn="base">
                <a:spcBef>
                  <a:spcPct val="0"/>
                </a:spcBef>
                <a:spcAft>
                  <a:spcPct val="0"/>
                </a:spcAft>
              </a:pPr>
              <a:t>142</a:t>
            </a:fld>
            <a:endParaRPr lang="en-US" altLang="en-US" dirty="0">
              <a:solidFill>
                <a:schemeClr val="bg1"/>
              </a:solidFill>
              <a:latin typeface="Arial" panose="020B0604020202020204" pitchFamily="34" charset="0"/>
            </a:endParaRPr>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eaLnBrk="1" hangingPunct="1"/>
            <a:r>
              <a:rPr lang="en-US" altLang="en-US" dirty="0"/>
              <a:t>Storage</a:t>
            </a:r>
          </a:p>
        </p:txBody>
      </p:sp>
      <p:sp>
        <p:nvSpPr>
          <p:cNvPr id="173068" name="Text Placeholder 4">
            <a:extLst>
              <a:ext uri="{FF2B5EF4-FFF2-40B4-BE49-F238E27FC236}">
                <a16:creationId xmlns:a16="http://schemas.microsoft.com/office/drawing/2014/main" id="{64A38DB6-F188-F740-8586-42A6E8494E9C}"/>
              </a:ext>
            </a:extLst>
          </p:cNvPr>
          <p:cNvSpPr>
            <a:spLocks noGrp="1" noChangeArrowheads="1"/>
          </p:cNvSpPr>
          <p:nvPr>
            <p:ph type="body" sz="quarter" idx="10"/>
          </p:nvPr>
        </p:nvSpPr>
        <p:spPr/>
        <p:txBody>
          <a:bodyPr/>
          <a:lstStyle/>
          <a:p>
            <a:pPr eaLnBrk="1" hangingPunct="1"/>
            <a:r>
              <a:rPr lang="en-US" altLang="en-US" dirty="0"/>
              <a:t>4/5</a:t>
            </a:r>
          </a:p>
        </p:txBody>
      </p:sp>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Storage Service (Amazon S3)</a:t>
            </a:r>
          </a:p>
        </p:txBody>
      </p:sp>
      <p:sp>
        <p:nvSpPr>
          <p:cNvPr id="173070" name="TextBox 15">
            <a:extLst>
              <a:ext uri="{FF2B5EF4-FFF2-40B4-BE49-F238E27FC236}">
                <a16:creationId xmlns:a16="http://schemas.microsoft.com/office/drawing/2014/main" id="{045563E7-E74F-7049-9F97-7CD1A1D48789}"/>
              </a:ext>
            </a:extLst>
          </p:cNvPr>
          <p:cNvSpPr txBox="1">
            <a:spLocks noChangeArrowheads="1"/>
          </p:cNvSpPr>
          <p:nvPr/>
        </p:nvSpPr>
        <p:spPr bwMode="auto">
          <a:xfrm>
            <a:off x="10420081" y="4652963"/>
            <a:ext cx="11858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Object</a:t>
            </a:r>
          </a:p>
        </p:txBody>
      </p:sp>
      <p:sp>
        <p:nvSpPr>
          <p:cNvPr id="173071" name="TextBox 16">
            <a:extLst>
              <a:ext uri="{FF2B5EF4-FFF2-40B4-BE49-F238E27FC236}">
                <a16:creationId xmlns:a16="http://schemas.microsoft.com/office/drawing/2014/main" id="{A4AC7035-D524-E145-8439-7694D8F309EE}"/>
              </a:ext>
            </a:extLst>
          </p:cNvPr>
          <p:cNvSpPr txBox="1">
            <a:spLocks noChangeArrowheads="1"/>
          </p:cNvSpPr>
          <p:nvPr/>
        </p:nvSpPr>
        <p:spPr bwMode="auto">
          <a:xfrm>
            <a:off x="9278323" y="4660900"/>
            <a:ext cx="11588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VPC access points</a:t>
            </a:r>
          </a:p>
        </p:txBody>
      </p:sp>
      <p:sp>
        <p:nvSpPr>
          <p:cNvPr id="173072" name="TextBox 18">
            <a:extLst>
              <a:ext uri="{FF2B5EF4-FFF2-40B4-BE49-F238E27FC236}">
                <a16:creationId xmlns:a16="http://schemas.microsoft.com/office/drawing/2014/main" id="{4F5943D1-747E-ED40-A857-5A7CFCDB1639}"/>
              </a:ext>
            </a:extLst>
          </p:cNvPr>
          <p:cNvSpPr txBox="1">
            <a:spLocks noChangeArrowheads="1"/>
          </p:cNvSpPr>
          <p:nvPr/>
        </p:nvSpPr>
        <p:spPr bwMode="auto">
          <a:xfrm>
            <a:off x="8004196" y="4667250"/>
            <a:ext cx="1384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Access points</a:t>
            </a:r>
          </a:p>
        </p:txBody>
      </p:sp>
      <p:sp>
        <p:nvSpPr>
          <p:cNvPr id="173073" name="TextBox 20">
            <a:extLst>
              <a:ext uri="{FF2B5EF4-FFF2-40B4-BE49-F238E27FC236}">
                <a16:creationId xmlns:a16="http://schemas.microsoft.com/office/drawing/2014/main" id="{873A5151-4A7B-9A48-9996-CBCA1C63BD62}"/>
              </a:ext>
            </a:extLst>
          </p:cNvPr>
          <p:cNvSpPr txBox="1">
            <a:spLocks noChangeArrowheads="1"/>
          </p:cNvSpPr>
          <p:nvPr/>
        </p:nvSpPr>
        <p:spPr bwMode="auto">
          <a:xfrm>
            <a:off x="3398371"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Bucket with</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objects</a:t>
            </a:r>
          </a:p>
        </p:txBody>
      </p:sp>
      <p:sp>
        <p:nvSpPr>
          <p:cNvPr id="173074" name="TextBox 21">
            <a:extLst>
              <a:ext uri="{FF2B5EF4-FFF2-40B4-BE49-F238E27FC236}">
                <a16:creationId xmlns:a16="http://schemas.microsoft.com/office/drawing/2014/main" id="{0ADA8040-8FB6-1946-AF4C-3148181F1E4A}"/>
              </a:ext>
            </a:extLst>
          </p:cNvPr>
          <p:cNvSpPr txBox="1">
            <a:spLocks noChangeArrowheads="1"/>
          </p:cNvSpPr>
          <p:nvPr/>
        </p:nvSpPr>
        <p:spPr bwMode="auto">
          <a:xfrm>
            <a:off x="2190750" y="4675188"/>
            <a:ext cx="13827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Bucket</a:t>
            </a:r>
          </a:p>
        </p:txBody>
      </p:sp>
      <p:pic>
        <p:nvPicPr>
          <p:cNvPr id="173075" name="Graphic 6">
            <a:extLst>
              <a:ext uri="{FF2B5EF4-FFF2-40B4-BE49-F238E27FC236}">
                <a16:creationId xmlns:a16="http://schemas.microsoft.com/office/drawing/2014/main" id="{AEC646D1-481C-C84A-A7E5-4AD4D3C14C3D}"/>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10782031"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6" name="Graphic 14">
            <a:extLst>
              <a:ext uri="{FF2B5EF4-FFF2-40B4-BE49-F238E27FC236}">
                <a16:creationId xmlns:a16="http://schemas.microsoft.com/office/drawing/2014/main" id="{3B6C367A-DF0B-4145-BC22-1066579E478D}"/>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2659063"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7" name="Graphic 31">
            <a:extLst>
              <a:ext uri="{FF2B5EF4-FFF2-40B4-BE49-F238E27FC236}">
                <a16:creationId xmlns:a16="http://schemas.microsoft.com/office/drawing/2014/main" id="{5E4317A3-C947-2E4A-BF3D-D754AD5BF363}"/>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3820746"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8" name="Graphic 55">
            <a:extLst>
              <a:ext uri="{FF2B5EF4-FFF2-40B4-BE49-F238E27FC236}">
                <a16:creationId xmlns:a16="http://schemas.microsoft.com/office/drawing/2014/main" id="{7AEBBED3-4440-6245-BB04-D8EC6975BA07}"/>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9629161"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9" name="Graphic 57">
            <a:extLst>
              <a:ext uri="{FF2B5EF4-FFF2-40B4-BE49-F238E27FC236}">
                <a16:creationId xmlns:a16="http://schemas.microsoft.com/office/drawing/2014/main" id="{BFF1F532-E8CB-AF40-96DD-2A4983EBDE39}"/>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8467478"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82" name="TextBox 50">
            <a:extLst>
              <a:ext uri="{FF2B5EF4-FFF2-40B4-BE49-F238E27FC236}">
                <a16:creationId xmlns:a16="http://schemas.microsoft.com/office/drawing/2014/main" id="{631A07B9-DF2A-0541-9275-0413274344B2}"/>
              </a:ext>
            </a:extLst>
          </p:cNvPr>
          <p:cNvSpPr txBox="1">
            <a:spLocks noChangeArrowheads="1"/>
          </p:cNvSpPr>
          <p:nvPr/>
        </p:nvSpPr>
        <p:spPr bwMode="auto">
          <a:xfrm>
            <a:off x="5732149"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Replication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Time Control</a:t>
            </a:r>
          </a:p>
        </p:txBody>
      </p:sp>
      <p:sp>
        <p:nvSpPr>
          <p:cNvPr id="173083" name="TextBox 52">
            <a:extLst>
              <a:ext uri="{FF2B5EF4-FFF2-40B4-BE49-F238E27FC236}">
                <a16:creationId xmlns:a16="http://schemas.microsoft.com/office/drawing/2014/main" id="{C62CA576-856D-4C4E-8A06-95F14E1876F8}"/>
              </a:ext>
            </a:extLst>
          </p:cNvPr>
          <p:cNvSpPr txBox="1">
            <a:spLocks noChangeArrowheads="1"/>
          </p:cNvSpPr>
          <p:nvPr/>
        </p:nvSpPr>
        <p:spPr bwMode="auto">
          <a:xfrm>
            <a:off x="4513422" y="4675188"/>
            <a:ext cx="1382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Replication</a:t>
            </a:r>
          </a:p>
        </p:txBody>
      </p:sp>
      <p:cxnSp>
        <p:nvCxnSpPr>
          <p:cNvPr id="33" name="Straight Connector 32">
            <a:extLst>
              <a:ext uri="{FF2B5EF4-FFF2-40B4-BE49-F238E27FC236}">
                <a16:creationId xmlns:a16="http://schemas.microsoft.com/office/drawing/2014/main" id="{156EF17A-909E-7F48-BD1E-B624239A1FB9}"/>
              </a:ext>
            </a:extLst>
          </p:cNvPr>
          <p:cNvCxnSpPr>
            <a:cxnSpLocks/>
          </p:cNvCxnSpPr>
          <p:nvPr/>
        </p:nvCxnSpPr>
        <p:spPr>
          <a:xfrm>
            <a:off x="314325" y="3932238"/>
            <a:ext cx="11533118" cy="0"/>
          </a:xfrm>
          <a:prstGeom prst="line">
            <a:avLst/>
          </a:prstGeom>
          <a:ln>
            <a:solidFill>
              <a:srgbClr val="D5DBDB"/>
            </a:solidFill>
          </a:ln>
        </p:spPr>
        <p:style>
          <a:lnRef idx="1">
            <a:schemeClr val="accent1"/>
          </a:lnRef>
          <a:fillRef idx="0">
            <a:schemeClr val="accent1"/>
          </a:fillRef>
          <a:effectRef idx="0">
            <a:schemeClr val="accent1"/>
          </a:effectRef>
          <a:fontRef idx="minor">
            <a:schemeClr val="tx1"/>
          </a:fontRef>
        </p:style>
      </p:cxnSp>
      <p:pic>
        <p:nvPicPr>
          <p:cNvPr id="173085" name="Graphic 56">
            <a:extLst>
              <a:ext uri="{FF2B5EF4-FFF2-40B4-BE49-F238E27FC236}">
                <a16:creationId xmlns:a16="http://schemas.microsoft.com/office/drawing/2014/main" id="{5DD6D001-66E7-6449-80B8-35D7925A033B}"/>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6144112"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86" name="Graphic 58">
            <a:extLst>
              <a:ext uri="{FF2B5EF4-FFF2-40B4-BE49-F238E27FC236}">
                <a16:creationId xmlns:a16="http://schemas.microsoft.com/office/drawing/2014/main" id="{1BE6FABE-B7D3-D644-8C82-9A4C3A4BCA35}"/>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4982429"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87" name="TextBox 59">
            <a:extLst>
              <a:ext uri="{FF2B5EF4-FFF2-40B4-BE49-F238E27FC236}">
                <a16:creationId xmlns:a16="http://schemas.microsoft.com/office/drawing/2014/main" id="{77CB86B1-85E2-544E-B9D9-AE5BFD31E29A}"/>
              </a:ext>
            </a:extLst>
          </p:cNvPr>
          <p:cNvSpPr txBox="1">
            <a:spLocks noChangeArrowheads="1"/>
          </p:cNvSpPr>
          <p:nvPr/>
        </p:nvSpPr>
        <p:spPr bwMode="auto">
          <a:xfrm>
            <a:off x="8116640" y="3259138"/>
            <a:ext cx="11588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Glacier Deep Archive</a:t>
            </a:r>
          </a:p>
        </p:txBody>
      </p:sp>
      <p:sp>
        <p:nvSpPr>
          <p:cNvPr id="173088" name="TextBox 60">
            <a:extLst>
              <a:ext uri="{FF2B5EF4-FFF2-40B4-BE49-F238E27FC236}">
                <a16:creationId xmlns:a16="http://schemas.microsoft.com/office/drawing/2014/main" id="{34E58C84-DC2E-5E48-8722-27FE9622CA30}"/>
              </a:ext>
            </a:extLst>
          </p:cNvPr>
          <p:cNvSpPr txBox="1">
            <a:spLocks noChangeArrowheads="1"/>
          </p:cNvSpPr>
          <p:nvPr/>
        </p:nvSpPr>
        <p:spPr bwMode="auto">
          <a:xfrm>
            <a:off x="6842245" y="3265488"/>
            <a:ext cx="1384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Glacier</a:t>
            </a:r>
          </a:p>
        </p:txBody>
      </p:sp>
      <p:sp>
        <p:nvSpPr>
          <p:cNvPr id="173089" name="TextBox 61">
            <a:extLst>
              <a:ext uri="{FF2B5EF4-FFF2-40B4-BE49-F238E27FC236}">
                <a16:creationId xmlns:a16="http://schemas.microsoft.com/office/drawing/2014/main" id="{85AF7495-05CA-7947-91F9-AE785EEEF765}"/>
              </a:ext>
            </a:extLst>
          </p:cNvPr>
          <p:cNvSpPr txBox="1">
            <a:spLocks noChangeArrowheads="1"/>
          </p:cNvSpPr>
          <p:nvPr/>
        </p:nvSpPr>
        <p:spPr bwMode="auto">
          <a:xfrm>
            <a:off x="3450813" y="3267075"/>
            <a:ext cx="120808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Intelligent-</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Tiering</a:t>
            </a:r>
          </a:p>
        </p:txBody>
      </p:sp>
      <p:sp>
        <p:nvSpPr>
          <p:cNvPr id="173090" name="TextBox 62">
            <a:extLst>
              <a:ext uri="{FF2B5EF4-FFF2-40B4-BE49-F238E27FC236}">
                <a16:creationId xmlns:a16="http://schemas.microsoft.com/office/drawing/2014/main" id="{1BFC19CA-8215-804B-9680-609EBE0D738C}"/>
              </a:ext>
            </a:extLst>
          </p:cNvPr>
          <p:cNvSpPr txBox="1">
            <a:spLocks noChangeArrowheads="1"/>
          </p:cNvSpPr>
          <p:nvPr/>
        </p:nvSpPr>
        <p:spPr bwMode="auto">
          <a:xfrm>
            <a:off x="2190750" y="3273425"/>
            <a:ext cx="13827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Standard</a:t>
            </a:r>
          </a:p>
        </p:txBody>
      </p:sp>
      <p:pic>
        <p:nvPicPr>
          <p:cNvPr id="173091" name="Graphic 63">
            <a:extLst>
              <a:ext uri="{FF2B5EF4-FFF2-40B4-BE49-F238E27FC236}">
                <a16:creationId xmlns:a16="http://schemas.microsoft.com/office/drawing/2014/main" id="{9B0E541F-A9E3-5346-935C-401DF5B62E4D}"/>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2659063"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2" name="Graphic 64">
            <a:extLst>
              <a:ext uri="{FF2B5EF4-FFF2-40B4-BE49-F238E27FC236}">
                <a16:creationId xmlns:a16="http://schemas.microsoft.com/office/drawing/2014/main" id="{501032CA-F935-3943-8599-BD59642BDB88}"/>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3820746"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3" name="Graphic 65">
            <a:extLst>
              <a:ext uri="{FF2B5EF4-FFF2-40B4-BE49-F238E27FC236}">
                <a16:creationId xmlns:a16="http://schemas.microsoft.com/office/drawing/2014/main" id="{2C253DCA-88F9-CA47-B245-C275139D7426}"/>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8467478"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4" name="Graphic 66">
            <a:extLst>
              <a:ext uri="{FF2B5EF4-FFF2-40B4-BE49-F238E27FC236}">
                <a16:creationId xmlns:a16="http://schemas.microsoft.com/office/drawing/2014/main" id="{27A2FBEB-B16D-5C48-AABF-654B9E138990}"/>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7305795"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95" name="TextBox 67">
            <a:extLst>
              <a:ext uri="{FF2B5EF4-FFF2-40B4-BE49-F238E27FC236}">
                <a16:creationId xmlns:a16="http://schemas.microsoft.com/office/drawing/2014/main" id="{82C0AC65-10D1-9B41-8918-517937DCE240}"/>
              </a:ext>
            </a:extLst>
          </p:cNvPr>
          <p:cNvSpPr txBox="1">
            <a:spLocks noChangeArrowheads="1"/>
          </p:cNvSpPr>
          <p:nvPr/>
        </p:nvSpPr>
        <p:spPr bwMode="auto">
          <a:xfrm>
            <a:off x="5794488" y="3267075"/>
            <a:ext cx="11588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One</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Zone-IA</a:t>
            </a:r>
          </a:p>
        </p:txBody>
      </p:sp>
      <p:sp>
        <p:nvSpPr>
          <p:cNvPr id="173096" name="TextBox 68">
            <a:extLst>
              <a:ext uri="{FF2B5EF4-FFF2-40B4-BE49-F238E27FC236}">
                <a16:creationId xmlns:a16="http://schemas.microsoft.com/office/drawing/2014/main" id="{B04FCC88-D0C0-8A4B-9699-5BAC360843FE}"/>
              </a:ext>
            </a:extLst>
          </p:cNvPr>
          <p:cNvSpPr txBox="1">
            <a:spLocks noChangeArrowheads="1"/>
          </p:cNvSpPr>
          <p:nvPr/>
        </p:nvSpPr>
        <p:spPr bwMode="auto">
          <a:xfrm>
            <a:off x="4495596" y="3273425"/>
            <a:ext cx="1384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Standard-IA</a:t>
            </a:r>
          </a:p>
        </p:txBody>
      </p:sp>
      <p:sp>
        <p:nvSpPr>
          <p:cNvPr id="45" name="TextBox 59">
            <a:extLst>
              <a:ext uri="{FF2B5EF4-FFF2-40B4-BE49-F238E27FC236}">
                <a16:creationId xmlns:a16="http://schemas.microsoft.com/office/drawing/2014/main" id="{8D6911E7-90E1-3C41-8B67-5A2F73443096}"/>
              </a:ext>
            </a:extLst>
          </p:cNvPr>
          <p:cNvSpPr txBox="1">
            <a:spLocks noChangeArrowheads="1"/>
          </p:cNvSpPr>
          <p:nvPr/>
        </p:nvSpPr>
        <p:spPr bwMode="auto">
          <a:xfrm>
            <a:off x="9279916" y="3259138"/>
            <a:ext cx="11588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on Outposts</a:t>
            </a:r>
          </a:p>
        </p:txBody>
      </p:sp>
      <p:pic>
        <p:nvPicPr>
          <p:cNvPr id="46" name="Graphic 65">
            <a:extLst>
              <a:ext uri="{FF2B5EF4-FFF2-40B4-BE49-F238E27FC236}">
                <a16:creationId xmlns:a16="http://schemas.microsoft.com/office/drawing/2014/main" id="{3920B555-0938-B549-A925-3D61C093172C}"/>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9626353"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Graphic 22">
            <a:extLst>
              <a:ext uri="{FF2B5EF4-FFF2-40B4-BE49-F238E27FC236}">
                <a16:creationId xmlns:a16="http://schemas.microsoft.com/office/drawing/2014/main" id="{7EAB76C7-5DDD-2E40-987C-E80BEAD25CD8}"/>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7322238"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50">
            <a:extLst>
              <a:ext uri="{FF2B5EF4-FFF2-40B4-BE49-F238E27FC236}">
                <a16:creationId xmlns:a16="http://schemas.microsoft.com/office/drawing/2014/main" id="{80111A4F-2661-B14A-9778-A918B692E8A4}"/>
              </a:ext>
            </a:extLst>
          </p:cNvPr>
          <p:cNvSpPr txBox="1">
            <a:spLocks noChangeArrowheads="1"/>
          </p:cNvSpPr>
          <p:nvPr/>
        </p:nvSpPr>
        <p:spPr bwMode="auto">
          <a:xfrm>
            <a:off x="6910275"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Storage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Lens</a:t>
            </a:r>
          </a:p>
        </p:txBody>
      </p:sp>
      <p:sp>
        <p:nvSpPr>
          <p:cNvPr id="39" name="TextBox 20">
            <a:extLst>
              <a:ext uri="{FF2B5EF4-FFF2-40B4-BE49-F238E27FC236}">
                <a16:creationId xmlns:a16="http://schemas.microsoft.com/office/drawing/2014/main" id="{4101616C-1788-9247-B1E2-CCF3D60EC57A}"/>
              </a:ext>
            </a:extLst>
          </p:cNvPr>
          <p:cNvSpPr txBox="1">
            <a:spLocks noChangeArrowheads="1"/>
          </p:cNvSpPr>
          <p:nvPr/>
        </p:nvSpPr>
        <p:spPr bwMode="auto">
          <a:xfrm>
            <a:off x="3751263" y="5599373"/>
            <a:ext cx="178849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Object Lambda Access Points</a:t>
            </a:r>
          </a:p>
        </p:txBody>
      </p:sp>
      <p:sp>
        <p:nvSpPr>
          <p:cNvPr id="40" name="TextBox 21">
            <a:extLst>
              <a:ext uri="{FF2B5EF4-FFF2-40B4-BE49-F238E27FC236}">
                <a16:creationId xmlns:a16="http://schemas.microsoft.com/office/drawing/2014/main" id="{562D57A2-CA3D-F44D-83C7-65747B909A0C}"/>
              </a:ext>
            </a:extLst>
          </p:cNvPr>
          <p:cNvSpPr txBox="1">
            <a:spLocks noChangeArrowheads="1"/>
          </p:cNvSpPr>
          <p:nvPr/>
        </p:nvSpPr>
        <p:spPr bwMode="auto">
          <a:xfrm>
            <a:off x="2190750" y="5605723"/>
            <a:ext cx="13827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Object Lambda</a:t>
            </a:r>
          </a:p>
        </p:txBody>
      </p:sp>
      <p:pic>
        <p:nvPicPr>
          <p:cNvPr id="41" name="Graphic 14">
            <a:extLst>
              <a:ext uri="{FF2B5EF4-FFF2-40B4-BE49-F238E27FC236}">
                <a16:creationId xmlns:a16="http://schemas.microsoft.com/office/drawing/2014/main" id="{EB3DBFEE-3051-F44F-8149-413C63FCF221}"/>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2659063" y="5132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Graphic 31">
            <a:extLst>
              <a:ext uri="{FF2B5EF4-FFF2-40B4-BE49-F238E27FC236}">
                <a16:creationId xmlns:a16="http://schemas.microsoft.com/office/drawing/2014/main" id="{BB1402BC-7882-1243-885A-7A6B3465DD0C}"/>
              </a:ext>
            </a:extLst>
          </p:cNvPr>
          <p:cNvPicPr>
            <a:picLocks noChangeAspect="1" noChangeArrowheads="1"/>
          </p:cNvPicPr>
          <p:nvPr/>
        </p:nvPicPr>
        <p:blipFill>
          <a:blip r:embed="rId33">
            <a:extLst>
              <a:ext uri="{96DAC541-7B7A-43D3-8B79-37D633B846F1}">
                <asvg:svgBlip xmlns:asvg="http://schemas.microsoft.com/office/drawing/2016/SVG/main" r:embed="rId34"/>
              </a:ext>
            </a:extLst>
          </a:blip>
          <a:srcRect/>
          <a:stretch/>
        </p:blipFill>
        <p:spPr bwMode="auto">
          <a:xfrm>
            <a:off x="4423378" y="5132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6" name="Footer Placeholder 2">
            <a:extLst>
              <a:ext uri="{FF2B5EF4-FFF2-40B4-BE49-F238E27FC236}">
                <a16:creationId xmlns:a16="http://schemas.microsoft.com/office/drawing/2014/main" id="{D73A059D-BC13-104C-A6A7-008AF7C5D094}"/>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73067" name="Slide Number Placeholder 3">
            <a:extLst>
              <a:ext uri="{FF2B5EF4-FFF2-40B4-BE49-F238E27FC236}">
                <a16:creationId xmlns:a16="http://schemas.microsoft.com/office/drawing/2014/main" id="{4454E204-8030-6E42-A468-40E5DB0D1750}"/>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51BC54-F435-D14F-B350-82C5DE507B1F}" type="slidenum">
              <a:rPr lang="en-US" altLang="en-US" smtClean="0">
                <a:solidFill>
                  <a:schemeClr val="bg1"/>
                </a:solidFill>
                <a:latin typeface="Arial" panose="020B0604020202020204" pitchFamily="34" charset="0"/>
              </a:rPr>
              <a:pPr fontAlgn="base">
                <a:spcBef>
                  <a:spcPct val="0"/>
                </a:spcBef>
                <a:spcAft>
                  <a:spcPct val="0"/>
                </a:spcAft>
              </a:pPr>
              <a:t>143</a:t>
            </a:fld>
            <a:endParaRPr lang="en-US" altLang="en-US" dirty="0">
              <a:solidFill>
                <a:schemeClr val="bg1"/>
              </a:solidFill>
              <a:latin typeface="Arial" panose="020B0604020202020204" pitchFamily="34" charset="0"/>
            </a:endParaRPr>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eaLnBrk="1" hangingPunct="1"/>
            <a:r>
              <a:rPr lang="en-US" altLang="en-US" dirty="0"/>
              <a:t>Storage</a:t>
            </a:r>
          </a:p>
        </p:txBody>
      </p:sp>
      <p:sp>
        <p:nvSpPr>
          <p:cNvPr id="173068" name="Text Placeholder 4">
            <a:extLst>
              <a:ext uri="{FF2B5EF4-FFF2-40B4-BE49-F238E27FC236}">
                <a16:creationId xmlns:a16="http://schemas.microsoft.com/office/drawing/2014/main" id="{64A38DB6-F188-F740-8586-42A6E8494E9C}"/>
              </a:ext>
            </a:extLst>
          </p:cNvPr>
          <p:cNvSpPr>
            <a:spLocks noGrp="1" noChangeArrowheads="1"/>
          </p:cNvSpPr>
          <p:nvPr>
            <p:ph type="body" sz="quarter" idx="10"/>
          </p:nvPr>
        </p:nvSpPr>
        <p:spPr/>
        <p:txBody>
          <a:bodyPr/>
          <a:lstStyle/>
          <a:p>
            <a:pPr eaLnBrk="1" hangingPunct="1"/>
            <a:r>
              <a:rPr lang="en-US" altLang="en-US" dirty="0"/>
              <a:t>5/5</a:t>
            </a:r>
          </a:p>
        </p:txBody>
      </p:sp>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S3 on Outposts</a:t>
            </a:r>
          </a:p>
        </p:txBody>
      </p:sp>
      <p:pic>
        <p:nvPicPr>
          <p:cNvPr id="44" name="Graphic 43">
            <a:extLst>
              <a:ext uri="{FF2B5EF4-FFF2-40B4-BE49-F238E27FC236}">
                <a16:creationId xmlns:a16="http://schemas.microsoft.com/office/drawing/2014/main" id="{E7D54708-3F20-9C4E-A40E-E5F29C4350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9263" y="1181101"/>
            <a:ext cx="762000" cy="762000"/>
          </a:xfrm>
          <a:prstGeom prst="rect">
            <a:avLst/>
          </a:prstGeom>
        </p:spPr>
      </p:pic>
      <p:pic>
        <p:nvPicPr>
          <p:cNvPr id="16" name="Graphic 48">
            <a:extLst>
              <a:ext uri="{FF2B5EF4-FFF2-40B4-BE49-F238E27FC236}">
                <a16:creationId xmlns:a16="http://schemas.microsoft.com/office/drawing/2014/main" id="{B43862B2-EF5F-5B45-B668-7E4BAF6BFA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46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23">
            <a:extLst>
              <a:ext uri="{FF2B5EF4-FFF2-40B4-BE49-F238E27FC236}">
                <a16:creationId xmlns:a16="http://schemas.microsoft.com/office/drawing/2014/main" id="{A26D87E1-E8C3-8A4A-8AE3-18C38598E234}"/>
              </a:ext>
            </a:extLst>
          </p:cNvPr>
          <p:cNvSpPr txBox="1">
            <a:spLocks noChangeArrowheads="1"/>
          </p:cNvSpPr>
          <p:nvPr/>
        </p:nvSpPr>
        <p:spPr bwMode="auto">
          <a:xfrm>
            <a:off x="4566047" y="3243263"/>
            <a:ext cx="1022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Vault</a:t>
            </a:r>
          </a:p>
        </p:txBody>
      </p:sp>
      <p:sp>
        <p:nvSpPr>
          <p:cNvPr id="18" name="TextBox 24">
            <a:extLst>
              <a:ext uri="{FF2B5EF4-FFF2-40B4-BE49-F238E27FC236}">
                <a16:creationId xmlns:a16="http://schemas.microsoft.com/office/drawing/2014/main" id="{EB9558A5-D13B-AC4C-8C3F-DD670DD6C81F}"/>
              </a:ext>
            </a:extLst>
          </p:cNvPr>
          <p:cNvSpPr txBox="1">
            <a:spLocks noChangeArrowheads="1"/>
          </p:cNvSpPr>
          <p:nvPr/>
        </p:nvSpPr>
        <p:spPr bwMode="auto">
          <a:xfrm>
            <a:off x="5545534" y="3243263"/>
            <a:ext cx="12128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Archive</a:t>
            </a:r>
          </a:p>
        </p:txBody>
      </p:sp>
      <p:pic>
        <p:nvPicPr>
          <p:cNvPr id="19" name="Graphic 37">
            <a:extLst>
              <a:ext uri="{FF2B5EF4-FFF2-40B4-BE49-F238E27FC236}">
                <a16:creationId xmlns:a16="http://schemas.microsoft.com/office/drawing/2014/main" id="{AB0E6A00-11EA-4143-A96D-C1BEA01FD1D0}"/>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921772"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39">
            <a:extLst>
              <a:ext uri="{FF2B5EF4-FFF2-40B4-BE49-F238E27FC236}">
                <a16:creationId xmlns:a16="http://schemas.microsoft.com/office/drawing/2014/main" id="{BAB1026B-6632-7C44-B407-3AD937031FFA}"/>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4861322"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44">
            <a:extLst>
              <a:ext uri="{FF2B5EF4-FFF2-40B4-BE49-F238E27FC236}">
                <a16:creationId xmlns:a16="http://schemas.microsoft.com/office/drawing/2014/main" id="{805EEC97-CA45-4B47-B367-F635F6983AC2}"/>
              </a:ext>
            </a:extLst>
          </p:cNvPr>
          <p:cNvSpPr txBox="1">
            <a:spLocks noChangeArrowheads="1"/>
          </p:cNvSpPr>
          <p:nvPr/>
        </p:nvSpPr>
        <p:spPr bwMode="auto">
          <a:xfrm>
            <a:off x="4530501"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Storage Service Glacier</a:t>
            </a:r>
          </a:p>
        </p:txBody>
      </p:sp>
      <p:cxnSp>
        <p:nvCxnSpPr>
          <p:cNvPr id="22" name="Straight Connector 21">
            <a:extLst>
              <a:ext uri="{FF2B5EF4-FFF2-40B4-BE49-F238E27FC236}">
                <a16:creationId xmlns:a16="http://schemas.microsoft.com/office/drawing/2014/main" id="{C7E5321B-5523-F54D-BE9F-EFC890D9C2C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079363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49" name="Graphic 7">
            <a:extLst>
              <a:ext uri="{FF2B5EF4-FFF2-40B4-BE49-F238E27FC236}">
                <a16:creationId xmlns:a16="http://schemas.microsoft.com/office/drawing/2014/main" id="{2BB83259-FD48-4F4A-8B48-6D10C5193E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1" name="Footer Placeholder 2">
            <a:extLst>
              <a:ext uri="{FF2B5EF4-FFF2-40B4-BE49-F238E27FC236}">
                <a16:creationId xmlns:a16="http://schemas.microsoft.com/office/drawing/2014/main" id="{75A65109-73AA-674F-A38D-A4782408EFCF}"/>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78852" name="Slide Number Placeholder 3">
            <a:extLst>
              <a:ext uri="{FF2B5EF4-FFF2-40B4-BE49-F238E27FC236}">
                <a16:creationId xmlns:a16="http://schemas.microsoft.com/office/drawing/2014/main" id="{71EA575B-3DCE-6848-A40E-759508CCC9A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0124F15-4271-1E48-B546-391977532E3A}" type="slidenum">
              <a:rPr lang="en-US" altLang="en-US" smtClean="0">
                <a:solidFill>
                  <a:schemeClr val="bg1"/>
                </a:solidFill>
                <a:latin typeface="Arial" panose="020B0604020202020204" pitchFamily="34" charset="0"/>
              </a:rPr>
              <a:pPr fontAlgn="base">
                <a:spcBef>
                  <a:spcPct val="0"/>
                </a:spcBef>
                <a:spcAft>
                  <a:spcPct val="0"/>
                </a:spcAft>
              </a:pPr>
              <a:t>144</a:t>
            </a:fld>
            <a:endParaRPr lang="en-US" altLang="en-US" dirty="0">
              <a:solidFill>
                <a:schemeClr val="bg1"/>
              </a:solidFill>
              <a:latin typeface="Arial" panose="020B0604020202020204" pitchFamily="34" charset="0"/>
            </a:endParaRPr>
          </a:p>
        </p:txBody>
      </p:sp>
      <p:sp>
        <p:nvSpPr>
          <p:cNvPr id="78850" name="Title 1">
            <a:extLst>
              <a:ext uri="{FF2B5EF4-FFF2-40B4-BE49-F238E27FC236}">
                <a16:creationId xmlns:a16="http://schemas.microsoft.com/office/drawing/2014/main" id="{D6F4937F-5207-F542-B582-B07CA29AB020}"/>
              </a:ext>
            </a:extLst>
          </p:cNvPr>
          <p:cNvSpPr>
            <a:spLocks noGrp="1" noChangeArrowheads="1"/>
          </p:cNvSpPr>
          <p:nvPr>
            <p:ph type="ctrTitle"/>
          </p:nvPr>
        </p:nvSpPr>
        <p:spPr/>
        <p:txBody>
          <a:bodyPr/>
          <a:lstStyle/>
          <a:p>
            <a:pPr eaLnBrk="1" hangingPunct="1"/>
            <a:r>
              <a:rPr lang="en-US" altLang="en-US" dirty="0"/>
              <a:t>VR &amp; AR</a:t>
            </a:r>
          </a:p>
        </p:txBody>
      </p:sp>
      <p:sp>
        <p:nvSpPr>
          <p:cNvPr id="78853" name="Title 3">
            <a:extLst>
              <a:ext uri="{FF2B5EF4-FFF2-40B4-BE49-F238E27FC236}">
                <a16:creationId xmlns:a16="http://schemas.microsoft.com/office/drawing/2014/main" id="{000486F1-4126-AD47-97B6-42913578E5B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3" name="Graphic 7">
            <a:extLst>
              <a:ext uri="{FF2B5EF4-FFF2-40B4-BE49-F238E27FC236}">
                <a16:creationId xmlns:a16="http://schemas.microsoft.com/office/drawing/2014/main" id="{446F8F1A-F92F-654B-8B76-A2F76ECCD0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74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5" name="Footer Placeholder 2">
            <a:extLst>
              <a:ext uri="{FF2B5EF4-FFF2-40B4-BE49-F238E27FC236}">
                <a16:creationId xmlns:a16="http://schemas.microsoft.com/office/drawing/2014/main" id="{E2366662-4823-3B43-850E-3ECB456D7F8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79876" name="Slide Number Placeholder 3">
            <a:extLst>
              <a:ext uri="{FF2B5EF4-FFF2-40B4-BE49-F238E27FC236}">
                <a16:creationId xmlns:a16="http://schemas.microsoft.com/office/drawing/2014/main" id="{D31C5522-E8F0-8D4A-8A06-1CA731316916}"/>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E1EA1CC-F470-C744-9869-6151F50C9F82}" type="slidenum">
              <a:rPr lang="en-US" altLang="en-US" smtClean="0">
                <a:solidFill>
                  <a:schemeClr val="bg1"/>
                </a:solidFill>
                <a:latin typeface="Arial" panose="020B0604020202020204" pitchFamily="34" charset="0"/>
              </a:rPr>
              <a:pPr fontAlgn="base">
                <a:spcBef>
                  <a:spcPct val="0"/>
                </a:spcBef>
                <a:spcAft>
                  <a:spcPct val="0"/>
                </a:spcAft>
              </a:pPr>
              <a:t>145</a:t>
            </a:fld>
            <a:endParaRPr lang="en-US" altLang="en-US" dirty="0">
              <a:solidFill>
                <a:schemeClr val="bg1"/>
              </a:solidFill>
              <a:latin typeface="Arial" panose="020B0604020202020204" pitchFamily="34" charset="0"/>
            </a:endParaRPr>
          </a:p>
        </p:txBody>
      </p:sp>
      <p:sp>
        <p:nvSpPr>
          <p:cNvPr id="79874" name="Title 1">
            <a:extLst>
              <a:ext uri="{FF2B5EF4-FFF2-40B4-BE49-F238E27FC236}">
                <a16:creationId xmlns:a16="http://schemas.microsoft.com/office/drawing/2014/main" id="{87EB555D-F7D6-6444-9AA2-DDB56E4F6B41}"/>
              </a:ext>
            </a:extLst>
          </p:cNvPr>
          <p:cNvSpPr>
            <a:spLocks noGrp="1" noChangeArrowheads="1"/>
          </p:cNvSpPr>
          <p:nvPr>
            <p:ph type="title"/>
          </p:nvPr>
        </p:nvSpPr>
        <p:spPr/>
        <p:txBody>
          <a:bodyPr/>
          <a:lstStyle/>
          <a:p>
            <a:pPr eaLnBrk="1" hangingPunct="1"/>
            <a:r>
              <a:rPr lang="en-US" altLang="en-US" dirty="0"/>
              <a:t>VR &amp; AR</a:t>
            </a:r>
          </a:p>
        </p:txBody>
      </p:sp>
      <p:sp>
        <p:nvSpPr>
          <p:cNvPr id="79877" name="Text Placeholder 4">
            <a:extLst>
              <a:ext uri="{FF2B5EF4-FFF2-40B4-BE49-F238E27FC236}">
                <a16:creationId xmlns:a16="http://schemas.microsoft.com/office/drawing/2014/main" id="{8332385A-BB47-D444-B8FA-5D7EA43FCE12}"/>
              </a:ext>
            </a:extLst>
          </p:cNvPr>
          <p:cNvSpPr>
            <a:spLocks noGrp="1" noChangeArrowheads="1"/>
          </p:cNvSpPr>
          <p:nvPr>
            <p:ph type="body" sz="quarter" idx="10"/>
          </p:nvPr>
        </p:nvSpPr>
        <p:spPr/>
        <p:txBody>
          <a:bodyPr/>
          <a:lstStyle/>
          <a:p>
            <a:pPr eaLnBrk="1" hangingPunct="1"/>
            <a:r>
              <a:rPr lang="en-US" altLang="en-US" dirty="0"/>
              <a:t>1/1</a:t>
            </a:r>
          </a:p>
        </p:txBody>
      </p:sp>
      <p:sp>
        <p:nvSpPr>
          <p:cNvPr id="79878" name="TextBox 9">
            <a:extLst>
              <a:ext uri="{FF2B5EF4-FFF2-40B4-BE49-F238E27FC236}">
                <a16:creationId xmlns:a16="http://schemas.microsoft.com/office/drawing/2014/main" id="{4D0182F0-1706-0043-8ED0-F017FBBB967F}"/>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Sumerian</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74" name="Footer Placeholder 1">
            <a:extLst>
              <a:ext uri="{FF2B5EF4-FFF2-40B4-BE49-F238E27FC236}">
                <a16:creationId xmlns:a16="http://schemas.microsoft.com/office/drawing/2014/main" id="{66BF20BB-9986-6A40-B001-2ABD3DE47FA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53275" name="Slide Number Placeholder 2">
            <a:extLst>
              <a:ext uri="{FF2B5EF4-FFF2-40B4-BE49-F238E27FC236}">
                <a16:creationId xmlns:a16="http://schemas.microsoft.com/office/drawing/2014/main" id="{92101CDE-0FA4-3E46-BD7C-0D846E0B3A9C}"/>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D8CDA5A-6726-7942-9C0B-F9C2364697B9}" type="slidenum">
              <a:rPr lang="en-US" altLang="en-US" smtClean="0">
                <a:solidFill>
                  <a:schemeClr val="bg1"/>
                </a:solidFill>
                <a:latin typeface="Arial" panose="020B0604020202020204" pitchFamily="34" charset="0"/>
              </a:rPr>
              <a:pPr fontAlgn="base">
                <a:spcBef>
                  <a:spcPct val="0"/>
                </a:spcBef>
                <a:spcAft>
                  <a:spcPct val="0"/>
                </a:spcAft>
              </a:pPr>
              <a:t>15</a:t>
            </a:fld>
            <a:endParaRPr lang="en-US" altLang="en-US" dirty="0">
              <a:solidFill>
                <a:schemeClr val="bg1"/>
              </a:solidFill>
              <a:latin typeface="Arial" panose="020B0604020202020204" pitchFamily="34" charset="0"/>
            </a:endParaRPr>
          </a:p>
        </p:txBody>
      </p:sp>
      <p:sp>
        <p:nvSpPr>
          <p:cNvPr id="53249" name="Title 5">
            <a:extLst>
              <a:ext uri="{FF2B5EF4-FFF2-40B4-BE49-F238E27FC236}">
                <a16:creationId xmlns:a16="http://schemas.microsoft.com/office/drawing/2014/main" id="{3B3FB166-642C-6041-856D-A267AC16A330}"/>
              </a:ext>
            </a:extLst>
          </p:cNvPr>
          <p:cNvSpPr>
            <a:spLocks noGrp="1" noChangeArrowheads="1"/>
          </p:cNvSpPr>
          <p:nvPr>
            <p:ph type="title"/>
          </p:nvPr>
        </p:nvSpPr>
        <p:spPr/>
        <p:txBody>
          <a:bodyPr/>
          <a:lstStyle/>
          <a:p>
            <a:pPr eaLnBrk="1" hangingPunct="1"/>
            <a:r>
              <a:rPr lang="en-US" altLang="en-US" dirty="0"/>
              <a:t>Arrows</a:t>
            </a:r>
          </a:p>
        </p:txBody>
      </p:sp>
      <p:sp>
        <p:nvSpPr>
          <p:cNvPr id="53250" name="Content Placeholder 6">
            <a:extLst>
              <a:ext uri="{FF2B5EF4-FFF2-40B4-BE49-F238E27FC236}">
                <a16:creationId xmlns:a16="http://schemas.microsoft.com/office/drawing/2014/main" id="{E03E94DF-DBEF-6141-AB30-FCB47E6C81DD}"/>
              </a:ext>
            </a:extLst>
          </p:cNvPr>
          <p:cNvSpPr>
            <a:spLocks noGrp="1" noChangeArrowheads="1"/>
          </p:cNvSpPr>
          <p:nvPr>
            <p:ph sz="half" idx="4294967295"/>
          </p:nvPr>
        </p:nvSpPr>
        <p:spPr>
          <a:xfrm>
            <a:off x="241658" y="2273300"/>
            <a:ext cx="3602038" cy="3584575"/>
          </a:xfrm>
        </p:spPr>
        <p:txBody>
          <a:bodyPr/>
          <a:lstStyle/>
          <a:p>
            <a:pPr eaLnBrk="1" hangingPunct="1"/>
            <a:r>
              <a:rPr lang="en-US" altLang="en-US" sz="1800" b="1" dirty="0"/>
              <a:t>Use preset arrows</a:t>
            </a:r>
            <a:endParaRPr lang="en-US" altLang="en-US" sz="1800" dirty="0"/>
          </a:p>
          <a:p>
            <a:pPr eaLnBrk="1" hangingPunct="1"/>
            <a:r>
              <a:rPr lang="en-US" altLang="en-US" sz="1800" dirty="0"/>
              <a:t>Copy the preset arrows into your diagram to maintain the correct formatting. To edit, click on the arrow and hold down Shift.</a:t>
            </a:r>
          </a:p>
        </p:txBody>
      </p:sp>
      <p:sp>
        <p:nvSpPr>
          <p:cNvPr id="8" name="Content Placeholder 7">
            <a:extLst>
              <a:ext uri="{FF2B5EF4-FFF2-40B4-BE49-F238E27FC236}">
                <a16:creationId xmlns:a16="http://schemas.microsoft.com/office/drawing/2014/main" id="{7328F09C-71A5-D84E-B55C-0F3008A85B4E}"/>
              </a:ext>
            </a:extLst>
          </p:cNvPr>
          <p:cNvSpPr>
            <a:spLocks noGrp="1"/>
          </p:cNvSpPr>
          <p:nvPr>
            <p:ph sz="half" idx="4294967295"/>
          </p:nvPr>
        </p:nvSpPr>
        <p:spPr>
          <a:xfrm>
            <a:off x="4308475" y="2273300"/>
            <a:ext cx="3603625" cy="3584575"/>
          </a:xfrm>
        </p:spPr>
        <p:txBody>
          <a:bodyPr rtlCol="0">
            <a:normAutofit lnSpcReduction="10000"/>
          </a:bodyPr>
          <a:lstStyle/>
          <a:p>
            <a:pPr eaLnBrk="1" fontAlgn="auto" hangingPunct="1">
              <a:spcAft>
                <a:spcPts val="0"/>
              </a:spcAft>
              <a:defRPr/>
            </a:pPr>
            <a:r>
              <a:rPr lang="en-US" sz="1800" b="1" dirty="0"/>
              <a:t>Create new arrows</a:t>
            </a:r>
          </a:p>
          <a:p>
            <a:pPr eaLnBrk="1" fontAlgn="auto" hangingPunct="1">
              <a:spcAft>
                <a:spcPts val="0"/>
              </a:spcAft>
              <a:defRPr/>
            </a:pPr>
            <a:r>
              <a:rPr lang="en-US" sz="1800" dirty="0"/>
              <a:t>Preset arrows use the “Open Arrow” in Size 4.</a:t>
            </a:r>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r>
              <a:rPr lang="en-US" sz="1800" b="1" dirty="0"/>
              <a:t>When in doubt, use the default</a:t>
            </a:r>
          </a:p>
          <a:p>
            <a:pPr eaLnBrk="1" fontAlgn="auto" hangingPunct="1">
              <a:spcAft>
                <a:spcPts val="0"/>
              </a:spcAft>
              <a:defRPr/>
            </a:pPr>
            <a:r>
              <a:rPr lang="en-US" sz="1800" dirty="0"/>
              <a:t>If the arrow shape that you need is not available in the sample arrows, use the default arrows.</a:t>
            </a:r>
          </a:p>
        </p:txBody>
      </p:sp>
      <p:sp>
        <p:nvSpPr>
          <p:cNvPr id="53252" name="Content Placeholder 9">
            <a:extLst>
              <a:ext uri="{FF2B5EF4-FFF2-40B4-BE49-F238E27FC236}">
                <a16:creationId xmlns:a16="http://schemas.microsoft.com/office/drawing/2014/main" id="{9F7FA014-6076-834F-916D-A8F42822B233}"/>
              </a:ext>
            </a:extLst>
          </p:cNvPr>
          <p:cNvSpPr>
            <a:spLocks noGrp="1" noChangeArrowheads="1"/>
          </p:cNvSpPr>
          <p:nvPr>
            <p:ph sz="half" idx="4294967295"/>
          </p:nvPr>
        </p:nvSpPr>
        <p:spPr>
          <a:xfrm>
            <a:off x="241658" y="1149350"/>
            <a:ext cx="11709400" cy="566391"/>
          </a:xfrm>
        </p:spPr>
        <p:txBody>
          <a:bodyPr>
            <a:normAutofit/>
          </a:bodyPr>
          <a:lstStyle/>
          <a:p>
            <a:pPr eaLnBrk="1" hangingPunct="1"/>
            <a:r>
              <a:rPr lang="en-US" altLang="en-US" sz="1800" dirty="0"/>
              <a:t>Use arrows or lines to connect parts of a diagram or to show a workflow. </a:t>
            </a:r>
          </a:p>
        </p:txBody>
      </p:sp>
      <p:grpSp>
        <p:nvGrpSpPr>
          <p:cNvPr id="30" name="Group 29">
            <a:extLst>
              <a:ext uri="{FF2B5EF4-FFF2-40B4-BE49-F238E27FC236}">
                <a16:creationId xmlns:a16="http://schemas.microsoft.com/office/drawing/2014/main" id="{CB23F55C-1BBA-F245-B72F-602FDE90F7B2}"/>
              </a:ext>
            </a:extLst>
          </p:cNvPr>
          <p:cNvGrpSpPr/>
          <p:nvPr/>
        </p:nvGrpSpPr>
        <p:grpSpPr>
          <a:xfrm>
            <a:off x="763073" y="5005953"/>
            <a:ext cx="2715389" cy="459617"/>
            <a:chOff x="379727" y="4351132"/>
            <a:chExt cx="2701110" cy="457200"/>
          </a:xfrm>
        </p:grpSpPr>
        <p:pic>
          <p:nvPicPr>
            <p:cNvPr id="31" name="Picture 30">
              <a:extLst>
                <a:ext uri="{FF2B5EF4-FFF2-40B4-BE49-F238E27FC236}">
                  <a16:creationId xmlns:a16="http://schemas.microsoft.com/office/drawing/2014/main" id="{73582441-B7E2-4E49-A932-73E80C051518}"/>
                </a:ext>
              </a:extLst>
            </p:cNvPr>
            <p:cNvPicPr>
              <a:picLocks noChangeAspect="1"/>
            </p:cNvPicPr>
            <p:nvPr/>
          </p:nvPicPr>
          <p:blipFill>
            <a:blip r:embed="rId2"/>
            <a:stretch>
              <a:fillRect/>
            </a:stretch>
          </p:blipFill>
          <p:spPr>
            <a:xfrm>
              <a:off x="379727" y="4351132"/>
              <a:ext cx="1989117" cy="457200"/>
            </a:xfrm>
            <a:prstGeom prst="rect">
              <a:avLst/>
            </a:prstGeom>
          </p:spPr>
        </p:pic>
        <p:sp>
          <p:nvSpPr>
            <p:cNvPr id="32" name="Rectangle 31">
              <a:extLst>
                <a:ext uri="{FF2B5EF4-FFF2-40B4-BE49-F238E27FC236}">
                  <a16:creationId xmlns:a16="http://schemas.microsoft.com/office/drawing/2014/main" id="{08153680-E361-E544-8C03-31C5F1323C8E}"/>
                </a:ext>
              </a:extLst>
            </p:cNvPr>
            <p:cNvSpPr/>
            <p:nvPr/>
          </p:nvSpPr>
          <p:spPr>
            <a:xfrm>
              <a:off x="1987356" y="4439949"/>
              <a:ext cx="286658" cy="26621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cxnSp>
          <p:nvCxnSpPr>
            <p:cNvPr id="33" name="Straight Arrow Connector 32">
              <a:extLst>
                <a:ext uri="{FF2B5EF4-FFF2-40B4-BE49-F238E27FC236}">
                  <a16:creationId xmlns:a16="http://schemas.microsoft.com/office/drawing/2014/main" id="{53569FAA-F8DA-474F-9317-FC0230AB7CD9}"/>
                </a:ext>
              </a:extLst>
            </p:cNvPr>
            <p:cNvCxnSpPr/>
            <p:nvPr/>
          </p:nvCxnSpPr>
          <p:spPr>
            <a:xfrm>
              <a:off x="1920412" y="4783130"/>
              <a:ext cx="413657" cy="0"/>
            </a:xfrm>
            <a:prstGeom prst="straightConnector1">
              <a:avLst/>
            </a:prstGeom>
            <a:ln w="12700">
              <a:solidFill>
                <a:srgbClr val="FF0000"/>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CB9E133-8B05-684B-B93B-0122D4357D30}"/>
                </a:ext>
              </a:extLst>
            </p:cNvPr>
            <p:cNvSpPr txBox="1"/>
            <p:nvPr/>
          </p:nvSpPr>
          <p:spPr>
            <a:xfrm>
              <a:off x="2274014" y="4442253"/>
              <a:ext cx="806823" cy="261610"/>
            </a:xfrm>
            <a:prstGeom prst="rect">
              <a:avLst/>
            </a:prstGeom>
            <a:noFill/>
          </p:spPr>
          <p:txBody>
            <a:bodyPr wrap="square" rtlCol="0">
              <a:spAutoFit/>
            </a:bodyPr>
            <a:lstStyle/>
            <a:p>
              <a:r>
                <a:rPr lang="en-US" sz="1100" dirty="0">
                  <a:solidFill>
                    <a:srgbClr val="FF0000"/>
                  </a:solidFill>
                </a:rPr>
                <a:t>Hold Shift</a:t>
              </a:r>
            </a:p>
          </p:txBody>
        </p:sp>
      </p:grpSp>
      <p:grpSp>
        <p:nvGrpSpPr>
          <p:cNvPr id="35" name="Group 34">
            <a:extLst>
              <a:ext uri="{FF2B5EF4-FFF2-40B4-BE49-F238E27FC236}">
                <a16:creationId xmlns:a16="http://schemas.microsoft.com/office/drawing/2014/main" id="{B320BFAD-D4FC-2940-B964-7B9F9E8C189B}"/>
              </a:ext>
            </a:extLst>
          </p:cNvPr>
          <p:cNvGrpSpPr/>
          <p:nvPr/>
        </p:nvGrpSpPr>
        <p:grpSpPr>
          <a:xfrm>
            <a:off x="913033" y="4083162"/>
            <a:ext cx="1645920" cy="671512"/>
            <a:chOff x="498687" y="3411643"/>
            <a:chExt cx="1645920" cy="671512"/>
          </a:xfrm>
        </p:grpSpPr>
        <p:cxnSp>
          <p:nvCxnSpPr>
            <p:cNvPr id="36" name="Straight Arrow Connector 35">
              <a:extLst>
                <a:ext uri="{FF2B5EF4-FFF2-40B4-BE49-F238E27FC236}">
                  <a16:creationId xmlns:a16="http://schemas.microsoft.com/office/drawing/2014/main" id="{6E5A4DE5-BB05-E04F-9F48-540379924AFF}"/>
                </a:ext>
              </a:extLst>
            </p:cNvPr>
            <p:cNvCxnSpPr>
              <a:cxnSpLocks/>
            </p:cNvCxnSpPr>
            <p:nvPr/>
          </p:nvCxnSpPr>
          <p:spPr>
            <a:xfrm>
              <a:off x="498687" y="4083155"/>
              <a:ext cx="164592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BD25970-9C85-214C-8422-677B04042B0D}"/>
                </a:ext>
              </a:extLst>
            </p:cNvPr>
            <p:cNvCxnSpPr/>
            <p:nvPr/>
          </p:nvCxnSpPr>
          <p:spPr>
            <a:xfrm>
              <a:off x="498687" y="3754543"/>
              <a:ext cx="164592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B82F3B3-4BB2-764F-A0B8-266D3217A302}"/>
                </a:ext>
              </a:extLst>
            </p:cNvPr>
            <p:cNvCxnSpPr/>
            <p:nvPr/>
          </p:nvCxnSpPr>
          <p:spPr>
            <a:xfrm>
              <a:off x="498687" y="3411643"/>
              <a:ext cx="164592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7636197E-085A-624C-A5E6-390C5AD6C4BB}"/>
              </a:ext>
            </a:extLst>
          </p:cNvPr>
          <p:cNvGrpSpPr/>
          <p:nvPr/>
        </p:nvGrpSpPr>
        <p:grpSpPr>
          <a:xfrm>
            <a:off x="4396528" y="3492397"/>
            <a:ext cx="1463040" cy="563402"/>
            <a:chOff x="4053622" y="2962541"/>
            <a:chExt cx="1463040" cy="563402"/>
          </a:xfrm>
        </p:grpSpPr>
        <p:cxnSp>
          <p:nvCxnSpPr>
            <p:cNvPr id="40" name="Straight Arrow Connector 39">
              <a:extLst>
                <a:ext uri="{FF2B5EF4-FFF2-40B4-BE49-F238E27FC236}">
                  <a16:creationId xmlns:a16="http://schemas.microsoft.com/office/drawing/2014/main" id="{8614A8E2-918B-444E-AE3E-0D6E9DBB133A}"/>
                </a:ext>
              </a:extLst>
            </p:cNvPr>
            <p:cNvCxnSpPr>
              <a:cxnSpLocks/>
            </p:cNvCxnSpPr>
            <p:nvPr/>
          </p:nvCxnSpPr>
          <p:spPr>
            <a:xfrm>
              <a:off x="4053622" y="2962541"/>
              <a:ext cx="1463040" cy="0"/>
            </a:xfrm>
            <a:prstGeom prst="straightConnector1">
              <a:avLst/>
            </a:prstGeom>
            <a:ln w="12700">
              <a:solidFill>
                <a:srgbClr val="8FA7C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87B5BDC-AF06-FB48-96ED-15094204A42A}"/>
                </a:ext>
              </a:extLst>
            </p:cNvPr>
            <p:cNvCxnSpPr>
              <a:cxnSpLocks/>
            </p:cNvCxnSpPr>
            <p:nvPr/>
          </p:nvCxnSpPr>
          <p:spPr>
            <a:xfrm>
              <a:off x="4053622" y="3259243"/>
              <a:ext cx="1463040" cy="0"/>
            </a:xfrm>
            <a:prstGeom prst="straightConnector1">
              <a:avLst/>
            </a:prstGeom>
            <a:ln w="12700">
              <a:solidFill>
                <a:srgbClr val="8FA7C4"/>
              </a:solidFill>
              <a:headEnd type="none" w="med" len="sm"/>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A0BD743-19D8-854F-AD60-468C50469CC8}"/>
                </a:ext>
              </a:extLst>
            </p:cNvPr>
            <p:cNvCxnSpPr>
              <a:cxnSpLocks/>
            </p:cNvCxnSpPr>
            <p:nvPr/>
          </p:nvCxnSpPr>
          <p:spPr>
            <a:xfrm>
              <a:off x="4053622" y="3525943"/>
              <a:ext cx="146304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168AEF99-A4DF-3E49-90F5-6F66CF2FCCBB}"/>
              </a:ext>
            </a:extLst>
          </p:cNvPr>
          <p:cNvSpPr txBox="1"/>
          <p:nvPr/>
        </p:nvSpPr>
        <p:spPr>
          <a:xfrm>
            <a:off x="5975619" y="3352413"/>
            <a:ext cx="1537425" cy="261610"/>
          </a:xfrm>
          <a:prstGeom prst="rect">
            <a:avLst/>
          </a:prstGeom>
          <a:noFill/>
        </p:spPr>
        <p:txBody>
          <a:bodyPr wrap="square" rtlCol="0">
            <a:spAutoFit/>
          </a:bodyPr>
          <a:lstStyle/>
          <a:p>
            <a:r>
              <a:rPr lang="en-US" sz="1100" dirty="0">
                <a:solidFill>
                  <a:srgbClr val="FF0000"/>
                </a:solidFill>
                <a:latin typeface="Arial" panose="020B0604020202020204" pitchFamily="34" charset="0"/>
                <a:cs typeface="Arial" panose="020B0604020202020204" pitchFamily="34" charset="0"/>
              </a:rPr>
              <a:t>Default Arrow</a:t>
            </a:r>
          </a:p>
        </p:txBody>
      </p:sp>
      <p:sp>
        <p:nvSpPr>
          <p:cNvPr id="44" name="TextBox 43">
            <a:extLst>
              <a:ext uri="{FF2B5EF4-FFF2-40B4-BE49-F238E27FC236}">
                <a16:creationId xmlns:a16="http://schemas.microsoft.com/office/drawing/2014/main" id="{F31D5BD8-E8FD-4448-B41B-6E7A72D7DF3A}"/>
              </a:ext>
            </a:extLst>
          </p:cNvPr>
          <p:cNvSpPr txBox="1"/>
          <p:nvPr/>
        </p:nvSpPr>
        <p:spPr>
          <a:xfrm>
            <a:off x="5975619" y="3644513"/>
            <a:ext cx="1537425" cy="261610"/>
          </a:xfrm>
          <a:prstGeom prst="rect">
            <a:avLst/>
          </a:prstGeom>
          <a:noFill/>
        </p:spPr>
        <p:txBody>
          <a:bodyPr wrap="square" rtlCol="0">
            <a:spAutoFit/>
          </a:bodyPr>
          <a:lstStyle/>
          <a:p>
            <a:r>
              <a:rPr lang="en-US" sz="1100" dirty="0">
                <a:solidFill>
                  <a:srgbClr val="FF0000"/>
                </a:solidFill>
                <a:latin typeface="Arial" panose="020B0604020202020204" pitchFamily="34" charset="0"/>
                <a:cs typeface="Arial" panose="020B0604020202020204" pitchFamily="34" charset="0"/>
              </a:rPr>
              <a:t>+ Open Arrow</a:t>
            </a:r>
          </a:p>
        </p:txBody>
      </p:sp>
      <p:sp>
        <p:nvSpPr>
          <p:cNvPr id="45" name="TextBox 44">
            <a:extLst>
              <a:ext uri="{FF2B5EF4-FFF2-40B4-BE49-F238E27FC236}">
                <a16:creationId xmlns:a16="http://schemas.microsoft.com/office/drawing/2014/main" id="{C3F131B9-88A5-374A-9059-B7BBB7108034}"/>
              </a:ext>
            </a:extLst>
          </p:cNvPr>
          <p:cNvSpPr txBox="1"/>
          <p:nvPr/>
        </p:nvSpPr>
        <p:spPr>
          <a:xfrm>
            <a:off x="5975619" y="3911213"/>
            <a:ext cx="1537425" cy="261610"/>
          </a:xfrm>
          <a:prstGeom prst="rect">
            <a:avLst/>
          </a:prstGeom>
          <a:noFill/>
        </p:spPr>
        <p:txBody>
          <a:bodyPr wrap="square" rtlCol="0">
            <a:spAutoFit/>
          </a:bodyPr>
          <a:lstStyle/>
          <a:p>
            <a:r>
              <a:rPr lang="en-US" sz="1100" dirty="0">
                <a:solidFill>
                  <a:srgbClr val="FF0000"/>
                </a:solidFill>
                <a:latin typeface="Arial" panose="020B0604020202020204" pitchFamily="34" charset="0"/>
                <a:cs typeface="Arial" panose="020B0604020202020204" pitchFamily="34" charset="0"/>
              </a:rPr>
              <a:t>+ Size 4</a:t>
            </a:r>
          </a:p>
        </p:txBody>
      </p:sp>
      <p:sp>
        <p:nvSpPr>
          <p:cNvPr id="47" name="Rectangle 46">
            <a:extLst>
              <a:ext uri="{FF2B5EF4-FFF2-40B4-BE49-F238E27FC236}">
                <a16:creationId xmlns:a16="http://schemas.microsoft.com/office/drawing/2014/main" id="{2543C29B-0AFC-BB43-8E43-167FF08320BC}"/>
              </a:ext>
            </a:extLst>
          </p:cNvPr>
          <p:cNvSpPr/>
          <p:nvPr/>
        </p:nvSpPr>
        <p:spPr>
          <a:xfrm>
            <a:off x="8255327" y="2108749"/>
            <a:ext cx="3670300" cy="1752581"/>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48" name="Rectangle 47">
            <a:extLst>
              <a:ext uri="{FF2B5EF4-FFF2-40B4-BE49-F238E27FC236}">
                <a16:creationId xmlns:a16="http://schemas.microsoft.com/office/drawing/2014/main" id="{CD86CBC4-CE8A-1E4B-9F0C-0315F931E649}"/>
              </a:ext>
            </a:extLst>
          </p:cNvPr>
          <p:cNvSpPr/>
          <p:nvPr/>
        </p:nvSpPr>
        <p:spPr>
          <a:xfrm>
            <a:off x="8255327" y="4164978"/>
            <a:ext cx="3670300" cy="1452493"/>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49" name="TextBox 48">
            <a:extLst>
              <a:ext uri="{FF2B5EF4-FFF2-40B4-BE49-F238E27FC236}">
                <a16:creationId xmlns:a16="http://schemas.microsoft.com/office/drawing/2014/main" id="{376EE48F-6CBF-1940-B793-7BEB53709A00}"/>
              </a:ext>
            </a:extLst>
          </p:cNvPr>
          <p:cNvSpPr txBox="1"/>
          <p:nvPr/>
        </p:nvSpPr>
        <p:spPr>
          <a:xfrm>
            <a:off x="8369627" y="2332443"/>
            <a:ext cx="3098800" cy="369332"/>
          </a:xfrm>
          <a:prstGeom prst="rect">
            <a:avLst/>
          </a:prstGeom>
          <a:noFill/>
        </p:spPr>
        <p:txBody>
          <a:bodyPr wrap="square" rtlCol="0">
            <a:spAutoFit/>
          </a:bodyPr>
          <a:lstStyle/>
          <a:p>
            <a:r>
              <a:rPr lang="en-US" b="1" dirty="0">
                <a:solidFill>
                  <a:srgbClr val="1E8900"/>
                </a:solidFill>
                <a:latin typeface="Arial" panose="020B0604020202020204" pitchFamily="34" charset="0"/>
                <a:cs typeface="Arial" panose="020B0604020202020204" pitchFamily="34" charset="0"/>
              </a:rPr>
              <a:t>DO:</a:t>
            </a:r>
          </a:p>
        </p:txBody>
      </p:sp>
      <p:sp>
        <p:nvSpPr>
          <p:cNvPr id="50" name="TextBox 49">
            <a:extLst>
              <a:ext uri="{FF2B5EF4-FFF2-40B4-BE49-F238E27FC236}">
                <a16:creationId xmlns:a16="http://schemas.microsoft.com/office/drawing/2014/main" id="{6181C712-2050-DC42-B280-AF41A2A8AD0E}"/>
              </a:ext>
            </a:extLst>
          </p:cNvPr>
          <p:cNvSpPr txBox="1"/>
          <p:nvPr/>
        </p:nvSpPr>
        <p:spPr>
          <a:xfrm>
            <a:off x="8369627" y="4237443"/>
            <a:ext cx="3098800" cy="369332"/>
          </a:xfrm>
          <a:prstGeom prst="rect">
            <a:avLst/>
          </a:prstGeom>
          <a:noFill/>
        </p:spPr>
        <p:txBody>
          <a:bodyPr wrap="square" rtlCol="0">
            <a:spAutoFit/>
          </a:bodyPr>
          <a:lstStyle/>
          <a:p>
            <a:r>
              <a:rPr lang="en-US" b="1" dirty="0">
                <a:solidFill>
                  <a:srgbClr val="C00000"/>
                </a:solidFill>
                <a:latin typeface="Arial" panose="020B0604020202020204" pitchFamily="34" charset="0"/>
                <a:cs typeface="Arial" panose="020B0604020202020204" pitchFamily="34" charset="0"/>
              </a:rPr>
              <a:t>DON’T:</a:t>
            </a:r>
          </a:p>
        </p:txBody>
      </p:sp>
      <p:sp>
        <p:nvSpPr>
          <p:cNvPr id="51" name="Rectangle 50">
            <a:extLst>
              <a:ext uri="{FF2B5EF4-FFF2-40B4-BE49-F238E27FC236}">
                <a16:creationId xmlns:a16="http://schemas.microsoft.com/office/drawing/2014/main" id="{993E0583-1A47-624E-ACBD-C6F2BBF84076}"/>
              </a:ext>
            </a:extLst>
          </p:cNvPr>
          <p:cNvSpPr/>
          <p:nvPr/>
        </p:nvSpPr>
        <p:spPr>
          <a:xfrm>
            <a:off x="8255327" y="2108978"/>
            <a:ext cx="3670300" cy="99908"/>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2" name="Rectangle 51">
            <a:extLst>
              <a:ext uri="{FF2B5EF4-FFF2-40B4-BE49-F238E27FC236}">
                <a16:creationId xmlns:a16="http://schemas.microsoft.com/office/drawing/2014/main" id="{B089D7D5-F8C1-B947-A256-26AA18728FF1}"/>
              </a:ext>
            </a:extLst>
          </p:cNvPr>
          <p:cNvSpPr/>
          <p:nvPr/>
        </p:nvSpPr>
        <p:spPr>
          <a:xfrm>
            <a:off x="8255327" y="4065070"/>
            <a:ext cx="3670300" cy="999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3" name="TextBox 52">
            <a:extLst>
              <a:ext uri="{FF2B5EF4-FFF2-40B4-BE49-F238E27FC236}">
                <a16:creationId xmlns:a16="http://schemas.microsoft.com/office/drawing/2014/main" id="{63B6C0EA-E20C-C942-942C-281E34EC397B}"/>
              </a:ext>
            </a:extLst>
          </p:cNvPr>
          <p:cNvSpPr txBox="1"/>
          <p:nvPr/>
        </p:nvSpPr>
        <p:spPr>
          <a:xfrm>
            <a:off x="8364561" y="2687457"/>
            <a:ext cx="3378504"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Use the preset arrow provided in the Elements section.</a:t>
            </a:r>
          </a:p>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Use straight lines and right angles to connect objects.</a:t>
            </a:r>
          </a:p>
        </p:txBody>
      </p:sp>
      <p:sp>
        <p:nvSpPr>
          <p:cNvPr id="54" name="TextBox 53">
            <a:extLst>
              <a:ext uri="{FF2B5EF4-FFF2-40B4-BE49-F238E27FC236}">
                <a16:creationId xmlns:a16="http://schemas.microsoft.com/office/drawing/2014/main" id="{BBB1F11D-9A17-7B4B-A95F-C16384FC2847}"/>
              </a:ext>
            </a:extLst>
          </p:cNvPr>
          <p:cNvSpPr txBox="1"/>
          <p:nvPr/>
        </p:nvSpPr>
        <p:spPr>
          <a:xfrm>
            <a:off x="8364561" y="4635320"/>
            <a:ext cx="3378504"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Create diagonal lines.</a:t>
            </a:r>
          </a:p>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Use anything beside preset or default arrows.</a:t>
            </a:r>
          </a:p>
        </p:txBody>
      </p:sp>
    </p:spTree>
    <p:extLst>
      <p:ext uri="{BB962C8B-B14F-4D97-AF65-F5344CB8AC3E}">
        <p14:creationId xmlns:p14="http://schemas.microsoft.com/office/powerpoint/2010/main" val="1483101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95" name="Footer Placeholder 3">
            <a:extLst>
              <a:ext uri="{FF2B5EF4-FFF2-40B4-BE49-F238E27FC236}">
                <a16:creationId xmlns:a16="http://schemas.microsoft.com/office/drawing/2014/main" id="{82D3DDE4-80BB-134A-BA90-B04AAF6F65B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54296" name="Slide Number Placeholder 4">
            <a:extLst>
              <a:ext uri="{FF2B5EF4-FFF2-40B4-BE49-F238E27FC236}">
                <a16:creationId xmlns:a16="http://schemas.microsoft.com/office/drawing/2014/main" id="{7B3FDDA6-1B80-854A-BE60-ADC5914B144E}"/>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3E9CF66-E419-EC44-8B84-1D0ECF587126}" type="slidenum">
              <a:rPr lang="en-US" altLang="en-US" smtClean="0">
                <a:solidFill>
                  <a:schemeClr val="bg1"/>
                </a:solidFill>
                <a:latin typeface="Arial" panose="020B0604020202020204" pitchFamily="34" charset="0"/>
              </a:rPr>
              <a:pPr fontAlgn="base">
                <a:spcBef>
                  <a:spcPct val="0"/>
                </a:spcBef>
                <a:spcAft>
                  <a:spcPct val="0"/>
                </a:spcAft>
              </a:pPr>
              <a:t>16</a:t>
            </a:fld>
            <a:endParaRPr lang="en-US" altLang="en-US" dirty="0">
              <a:solidFill>
                <a:schemeClr val="bg1"/>
              </a:solidFill>
              <a:latin typeface="Arial" panose="020B0604020202020204" pitchFamily="34" charset="0"/>
            </a:endParaRPr>
          </a:p>
        </p:txBody>
      </p:sp>
      <p:sp>
        <p:nvSpPr>
          <p:cNvPr id="54273" name="Title 1">
            <a:extLst>
              <a:ext uri="{FF2B5EF4-FFF2-40B4-BE49-F238E27FC236}">
                <a16:creationId xmlns:a16="http://schemas.microsoft.com/office/drawing/2014/main" id="{B966F134-0BA9-7C4D-849C-CD16482C9073}"/>
              </a:ext>
            </a:extLst>
          </p:cNvPr>
          <p:cNvSpPr>
            <a:spLocks noGrp="1" noChangeArrowheads="1"/>
          </p:cNvSpPr>
          <p:nvPr>
            <p:ph type="title"/>
          </p:nvPr>
        </p:nvSpPr>
        <p:spPr/>
        <p:txBody>
          <a:bodyPr/>
          <a:lstStyle/>
          <a:p>
            <a:pPr eaLnBrk="1" hangingPunct="1"/>
            <a:r>
              <a:rPr lang="en-US" altLang="en-US" dirty="0"/>
              <a:t>Text boxes</a:t>
            </a:r>
          </a:p>
        </p:txBody>
      </p:sp>
      <p:sp>
        <p:nvSpPr>
          <p:cNvPr id="54274" name="Content Placeholder 2">
            <a:extLst>
              <a:ext uri="{FF2B5EF4-FFF2-40B4-BE49-F238E27FC236}">
                <a16:creationId xmlns:a16="http://schemas.microsoft.com/office/drawing/2014/main" id="{9BA7A468-D1D0-5849-817F-9573C9E34512}"/>
              </a:ext>
            </a:extLst>
          </p:cNvPr>
          <p:cNvSpPr>
            <a:spLocks noGrp="1" noChangeArrowheads="1"/>
          </p:cNvSpPr>
          <p:nvPr>
            <p:ph sz="half" idx="4294967295"/>
          </p:nvPr>
        </p:nvSpPr>
        <p:spPr>
          <a:xfrm>
            <a:off x="241300" y="2133600"/>
            <a:ext cx="7656513" cy="3584575"/>
          </a:xfrm>
        </p:spPr>
        <p:txBody>
          <a:bodyPr/>
          <a:lstStyle/>
          <a:p>
            <a:pPr eaLnBrk="1" hangingPunct="1"/>
            <a:r>
              <a:rPr lang="en-US" altLang="en-US" sz="1400" b="1" dirty="0"/>
              <a:t>Name wrapping and line breaks</a:t>
            </a:r>
          </a:p>
          <a:p>
            <a:pPr eaLnBrk="1" hangingPunct="1"/>
            <a:r>
              <a:rPr lang="en-US" altLang="en-US" sz="1400" dirty="0"/>
              <a:t>AWS service names should fit on one or two lines. AWS or Amazon should always be accompanied by the service name. Lines should never break mid-word.</a:t>
            </a:r>
          </a:p>
          <a:p>
            <a:pPr eaLnBrk="1" hangingPunct="1"/>
            <a:endParaRPr lang="en-US" altLang="en-US" sz="1400" dirty="0"/>
          </a:p>
          <a:p>
            <a:pPr eaLnBrk="1" hangingPunct="1"/>
            <a:endParaRPr lang="en-US" altLang="en-US" sz="1400" dirty="0"/>
          </a:p>
          <a:p>
            <a:pPr eaLnBrk="1" hangingPunct="1"/>
            <a:endParaRPr lang="en-US" altLang="en-US" sz="1400" dirty="0"/>
          </a:p>
          <a:p>
            <a:pPr eaLnBrk="1" hangingPunct="1"/>
            <a:endParaRPr lang="en-US" altLang="en-US" sz="1400" b="1" dirty="0"/>
          </a:p>
          <a:p>
            <a:pPr eaLnBrk="1" hangingPunct="1"/>
            <a:endParaRPr lang="en-US" altLang="en-US" sz="1400" b="1" dirty="0"/>
          </a:p>
          <a:p>
            <a:pPr eaLnBrk="1" hangingPunct="1"/>
            <a:endParaRPr lang="en-US" altLang="en-US" sz="1400" b="1" dirty="0"/>
          </a:p>
          <a:p>
            <a:pPr eaLnBrk="1" hangingPunct="1"/>
            <a:r>
              <a:rPr lang="en-US" altLang="en-US" sz="1400" b="1" dirty="0"/>
              <a:t>Short forms</a:t>
            </a:r>
          </a:p>
          <a:p>
            <a:pPr eaLnBrk="1" hangingPunct="1"/>
            <a:r>
              <a:rPr lang="en-US" altLang="en-US" sz="1400" dirty="0"/>
              <a:t>To save space when using a service multiple times in a diagram, you may use the short service forms instead of the full name. For example, Amazon ES.</a:t>
            </a:r>
          </a:p>
        </p:txBody>
      </p:sp>
      <p:sp>
        <p:nvSpPr>
          <p:cNvPr id="54275" name="Content Placeholder 5">
            <a:extLst>
              <a:ext uri="{FF2B5EF4-FFF2-40B4-BE49-F238E27FC236}">
                <a16:creationId xmlns:a16="http://schemas.microsoft.com/office/drawing/2014/main" id="{96FFCCA3-03BF-2F41-9A57-8758E897D036}"/>
              </a:ext>
            </a:extLst>
          </p:cNvPr>
          <p:cNvSpPr>
            <a:spLocks noGrp="1" noChangeArrowheads="1"/>
          </p:cNvSpPr>
          <p:nvPr>
            <p:ph sz="half" idx="4294967295"/>
          </p:nvPr>
        </p:nvSpPr>
        <p:spPr>
          <a:xfrm>
            <a:off x="241300" y="1149350"/>
            <a:ext cx="11709400" cy="984250"/>
          </a:xfrm>
        </p:spPr>
        <p:txBody>
          <a:bodyPr>
            <a:normAutofit/>
          </a:bodyPr>
          <a:lstStyle/>
          <a:p>
            <a:pPr eaLnBrk="1" hangingPunct="1"/>
            <a:r>
              <a:rPr lang="en-US" altLang="en-US" sz="1800" dirty="0"/>
              <a:t>Service and icon names are separated from the icon itself to allow for adjustment or abbreviation. You may change the size or color of the text, or use the short form of the service name if necessary.</a:t>
            </a:r>
          </a:p>
        </p:txBody>
      </p:sp>
      <p:sp>
        <p:nvSpPr>
          <p:cNvPr id="54276" name="TextBox 6">
            <a:extLst>
              <a:ext uri="{FF2B5EF4-FFF2-40B4-BE49-F238E27FC236}">
                <a16:creationId xmlns:a16="http://schemas.microsoft.com/office/drawing/2014/main" id="{44947769-078B-8A4D-90DF-5B6FC03ABCA3}"/>
              </a:ext>
            </a:extLst>
          </p:cNvPr>
          <p:cNvSpPr txBox="1">
            <a:spLocks noChangeArrowheads="1"/>
          </p:cNvSpPr>
          <p:nvPr/>
        </p:nvSpPr>
        <p:spPr bwMode="auto">
          <a:xfrm>
            <a:off x="349250" y="3937000"/>
            <a:ext cx="1993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Elasticsearch Service</a:t>
            </a:r>
          </a:p>
        </p:txBody>
      </p:sp>
      <p:pic>
        <p:nvPicPr>
          <p:cNvPr id="54277" name="Graphic 7">
            <a:extLst>
              <a:ext uri="{FF2B5EF4-FFF2-40B4-BE49-F238E27FC236}">
                <a16:creationId xmlns:a16="http://schemas.microsoft.com/office/drawing/2014/main" id="{D867081F-524E-A942-80DC-8297CD83C9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201988"/>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8" name="TextBox 8">
            <a:extLst>
              <a:ext uri="{FF2B5EF4-FFF2-40B4-BE49-F238E27FC236}">
                <a16:creationId xmlns:a16="http://schemas.microsoft.com/office/drawing/2014/main" id="{00B7094F-F7B5-3F41-AC50-B0C92F028EBE}"/>
              </a:ext>
            </a:extLst>
          </p:cNvPr>
          <p:cNvSpPr txBox="1">
            <a:spLocks noChangeArrowheads="1"/>
          </p:cNvSpPr>
          <p:nvPr/>
        </p:nvSpPr>
        <p:spPr bwMode="auto">
          <a:xfrm>
            <a:off x="2616200" y="3925888"/>
            <a:ext cx="19939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Elasticsearch Service</a:t>
            </a:r>
          </a:p>
        </p:txBody>
      </p:sp>
      <p:pic>
        <p:nvPicPr>
          <p:cNvPr id="54279" name="Graphic 9">
            <a:extLst>
              <a:ext uri="{FF2B5EF4-FFF2-40B4-BE49-F238E27FC236}">
                <a16:creationId xmlns:a16="http://schemas.microsoft.com/office/drawing/2014/main" id="{A6DD5368-E8D6-F24D-927F-93A964F207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7550" y="3192463"/>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0" name="TextBox 10">
            <a:extLst>
              <a:ext uri="{FF2B5EF4-FFF2-40B4-BE49-F238E27FC236}">
                <a16:creationId xmlns:a16="http://schemas.microsoft.com/office/drawing/2014/main" id="{FCD2E687-8E08-6048-8F6B-861662DC9B39}"/>
              </a:ext>
            </a:extLst>
          </p:cNvPr>
          <p:cNvSpPr txBox="1">
            <a:spLocks noChangeArrowheads="1"/>
          </p:cNvSpPr>
          <p:nvPr/>
        </p:nvSpPr>
        <p:spPr bwMode="auto">
          <a:xfrm>
            <a:off x="5154613" y="3903663"/>
            <a:ext cx="19954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search Service</a:t>
            </a:r>
          </a:p>
        </p:txBody>
      </p:sp>
      <p:pic>
        <p:nvPicPr>
          <p:cNvPr id="54281" name="Graphic 11">
            <a:extLst>
              <a:ext uri="{FF2B5EF4-FFF2-40B4-BE49-F238E27FC236}">
                <a16:creationId xmlns:a16="http://schemas.microsoft.com/office/drawing/2014/main" id="{9E5A7AE2-FECC-4743-A559-4A18088BED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5963" y="3168650"/>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2" name="TextBox 12">
            <a:extLst>
              <a:ext uri="{FF2B5EF4-FFF2-40B4-BE49-F238E27FC236}">
                <a16:creationId xmlns:a16="http://schemas.microsoft.com/office/drawing/2014/main" id="{C7A57F65-D719-114C-A08E-E39AC062EB9E}"/>
              </a:ext>
            </a:extLst>
          </p:cNvPr>
          <p:cNvSpPr txBox="1">
            <a:spLocks noChangeArrowheads="1"/>
          </p:cNvSpPr>
          <p:nvPr/>
        </p:nvSpPr>
        <p:spPr bwMode="auto">
          <a:xfrm>
            <a:off x="4833938" y="4514850"/>
            <a:ext cx="2636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rgbClr val="FF0000"/>
                </a:solidFill>
                <a:latin typeface="Arial" panose="020B0604020202020204" pitchFamily="34" charset="0"/>
                <a:cs typeface="Arial" panose="020B0604020202020204" pitchFamily="34" charset="0"/>
              </a:rPr>
              <a:t>Lines should never break mid-word, and should fit on two lines max.</a:t>
            </a:r>
          </a:p>
        </p:txBody>
      </p:sp>
      <p:sp>
        <p:nvSpPr>
          <p:cNvPr id="54283" name="TextBox 13">
            <a:extLst>
              <a:ext uri="{FF2B5EF4-FFF2-40B4-BE49-F238E27FC236}">
                <a16:creationId xmlns:a16="http://schemas.microsoft.com/office/drawing/2014/main" id="{C5B99C62-084E-F244-8706-4156F4C71DD9}"/>
              </a:ext>
            </a:extLst>
          </p:cNvPr>
          <p:cNvSpPr txBox="1">
            <a:spLocks noChangeArrowheads="1"/>
          </p:cNvSpPr>
          <p:nvPr/>
        </p:nvSpPr>
        <p:spPr bwMode="auto">
          <a:xfrm>
            <a:off x="2490788" y="4375150"/>
            <a:ext cx="2244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rgbClr val="FF0000"/>
                </a:solidFill>
                <a:latin typeface="Arial" panose="020B0604020202020204" pitchFamily="34" charset="0"/>
                <a:cs typeface="Arial" panose="020B0604020202020204" pitchFamily="34" charset="0"/>
              </a:rPr>
              <a:t>Amazon should be on the same line as the first word in the service name.</a:t>
            </a:r>
          </a:p>
        </p:txBody>
      </p:sp>
      <p:sp>
        <p:nvSpPr>
          <p:cNvPr id="15" name="Multiply 14">
            <a:extLst>
              <a:ext uri="{FF2B5EF4-FFF2-40B4-BE49-F238E27FC236}">
                <a16:creationId xmlns:a16="http://schemas.microsoft.com/office/drawing/2014/main" id="{F1985476-B932-2B4F-AA11-D82863F46FB3}"/>
              </a:ext>
            </a:extLst>
          </p:cNvPr>
          <p:cNvSpPr/>
          <p:nvPr/>
        </p:nvSpPr>
        <p:spPr>
          <a:xfrm>
            <a:off x="2601913" y="3025775"/>
            <a:ext cx="401637" cy="401638"/>
          </a:xfrm>
          <a:prstGeom prst="mathMultiply">
            <a:avLst>
              <a:gd name="adj1" fmla="val 15513"/>
            </a:avLst>
          </a:prstGeom>
          <a:solidFill>
            <a:srgbClr val="DF331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16" name="Multiply 15">
            <a:extLst>
              <a:ext uri="{FF2B5EF4-FFF2-40B4-BE49-F238E27FC236}">
                <a16:creationId xmlns:a16="http://schemas.microsoft.com/office/drawing/2014/main" id="{9947D5B7-E10E-9B4A-A8B3-0F07242F8DD0}"/>
              </a:ext>
            </a:extLst>
          </p:cNvPr>
          <p:cNvSpPr/>
          <p:nvPr/>
        </p:nvSpPr>
        <p:spPr>
          <a:xfrm>
            <a:off x="5216525" y="3025775"/>
            <a:ext cx="400050" cy="401638"/>
          </a:xfrm>
          <a:prstGeom prst="mathMultiply">
            <a:avLst>
              <a:gd name="adj1" fmla="val 15513"/>
            </a:avLst>
          </a:prstGeom>
          <a:solidFill>
            <a:srgbClr val="DF331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17" name="L-Shape 16">
            <a:extLst>
              <a:ext uri="{FF2B5EF4-FFF2-40B4-BE49-F238E27FC236}">
                <a16:creationId xmlns:a16="http://schemas.microsoft.com/office/drawing/2014/main" id="{53FE25F3-C2FC-734C-934D-AC88A6F69DB5}"/>
              </a:ext>
            </a:extLst>
          </p:cNvPr>
          <p:cNvSpPr/>
          <p:nvPr/>
        </p:nvSpPr>
        <p:spPr>
          <a:xfrm rot="19322906">
            <a:off x="419100" y="3122613"/>
            <a:ext cx="325438" cy="158750"/>
          </a:xfrm>
          <a:prstGeom prst="corner">
            <a:avLst/>
          </a:prstGeom>
          <a:solidFill>
            <a:srgbClr val="1D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26" name="Rectangle 25">
            <a:extLst>
              <a:ext uri="{FF2B5EF4-FFF2-40B4-BE49-F238E27FC236}">
                <a16:creationId xmlns:a16="http://schemas.microsoft.com/office/drawing/2014/main" id="{405B55EF-A545-AB4C-A4F0-5976A43DD8CA}"/>
              </a:ext>
            </a:extLst>
          </p:cNvPr>
          <p:cNvSpPr/>
          <p:nvPr/>
        </p:nvSpPr>
        <p:spPr>
          <a:xfrm>
            <a:off x="8279491" y="2165164"/>
            <a:ext cx="3670300" cy="1415171"/>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7" name="Rectangle 26">
            <a:extLst>
              <a:ext uri="{FF2B5EF4-FFF2-40B4-BE49-F238E27FC236}">
                <a16:creationId xmlns:a16="http://schemas.microsoft.com/office/drawing/2014/main" id="{4E79033F-DD24-334F-985F-06A4160322CF}"/>
              </a:ext>
            </a:extLst>
          </p:cNvPr>
          <p:cNvSpPr/>
          <p:nvPr/>
        </p:nvSpPr>
        <p:spPr>
          <a:xfrm>
            <a:off x="8279491" y="3774003"/>
            <a:ext cx="3670300" cy="2084543"/>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8" name="TextBox 27">
            <a:extLst>
              <a:ext uri="{FF2B5EF4-FFF2-40B4-BE49-F238E27FC236}">
                <a16:creationId xmlns:a16="http://schemas.microsoft.com/office/drawing/2014/main" id="{96D8721D-774A-EE42-8805-438921AA6862}"/>
              </a:ext>
            </a:extLst>
          </p:cNvPr>
          <p:cNvSpPr txBox="1"/>
          <p:nvPr/>
        </p:nvSpPr>
        <p:spPr>
          <a:xfrm>
            <a:off x="8393791" y="2388857"/>
            <a:ext cx="3098800" cy="369332"/>
          </a:xfrm>
          <a:prstGeom prst="rect">
            <a:avLst/>
          </a:prstGeom>
          <a:noFill/>
        </p:spPr>
        <p:txBody>
          <a:bodyPr wrap="square" rtlCol="0">
            <a:spAutoFit/>
          </a:bodyPr>
          <a:lstStyle/>
          <a:p>
            <a:r>
              <a:rPr lang="en-US" b="1" dirty="0">
                <a:solidFill>
                  <a:srgbClr val="1E8900"/>
                </a:solidFill>
                <a:latin typeface="Arial" panose="020B0604020202020204" pitchFamily="34" charset="0"/>
                <a:cs typeface="Arial" panose="020B0604020202020204" pitchFamily="34" charset="0"/>
              </a:rPr>
              <a:t>DO:</a:t>
            </a:r>
          </a:p>
        </p:txBody>
      </p:sp>
      <p:sp>
        <p:nvSpPr>
          <p:cNvPr id="29" name="TextBox 28">
            <a:extLst>
              <a:ext uri="{FF2B5EF4-FFF2-40B4-BE49-F238E27FC236}">
                <a16:creationId xmlns:a16="http://schemas.microsoft.com/office/drawing/2014/main" id="{7926C41F-3C53-CC43-B8AF-ACEABFBBB1B1}"/>
              </a:ext>
            </a:extLst>
          </p:cNvPr>
          <p:cNvSpPr txBox="1"/>
          <p:nvPr/>
        </p:nvSpPr>
        <p:spPr>
          <a:xfrm>
            <a:off x="8393791" y="3846469"/>
            <a:ext cx="3098800" cy="369332"/>
          </a:xfrm>
          <a:prstGeom prst="rect">
            <a:avLst/>
          </a:prstGeom>
          <a:noFill/>
        </p:spPr>
        <p:txBody>
          <a:bodyPr wrap="square" rtlCol="0">
            <a:spAutoFit/>
          </a:bodyPr>
          <a:lstStyle/>
          <a:p>
            <a:r>
              <a:rPr lang="en-US" b="1" dirty="0">
                <a:solidFill>
                  <a:srgbClr val="C00000"/>
                </a:solidFill>
                <a:latin typeface="Arial" panose="020B0604020202020204" pitchFamily="34" charset="0"/>
                <a:cs typeface="Arial" panose="020B0604020202020204" pitchFamily="34" charset="0"/>
              </a:rPr>
              <a:t>DON’T:</a:t>
            </a:r>
          </a:p>
        </p:txBody>
      </p:sp>
      <p:sp>
        <p:nvSpPr>
          <p:cNvPr id="30" name="Rectangle 29">
            <a:extLst>
              <a:ext uri="{FF2B5EF4-FFF2-40B4-BE49-F238E27FC236}">
                <a16:creationId xmlns:a16="http://schemas.microsoft.com/office/drawing/2014/main" id="{ACC4949D-D347-FA46-90C1-9DDF0A909044}"/>
              </a:ext>
            </a:extLst>
          </p:cNvPr>
          <p:cNvSpPr/>
          <p:nvPr/>
        </p:nvSpPr>
        <p:spPr>
          <a:xfrm>
            <a:off x="8279491" y="2165392"/>
            <a:ext cx="3670300" cy="99908"/>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1" name="Rectangle 30">
            <a:extLst>
              <a:ext uri="{FF2B5EF4-FFF2-40B4-BE49-F238E27FC236}">
                <a16:creationId xmlns:a16="http://schemas.microsoft.com/office/drawing/2014/main" id="{CECAC445-C7F1-044C-B994-A909ACEE3EFF}"/>
              </a:ext>
            </a:extLst>
          </p:cNvPr>
          <p:cNvSpPr/>
          <p:nvPr/>
        </p:nvSpPr>
        <p:spPr>
          <a:xfrm>
            <a:off x="8279491" y="3674096"/>
            <a:ext cx="3670300" cy="999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2" name="TextBox 31">
            <a:extLst>
              <a:ext uri="{FF2B5EF4-FFF2-40B4-BE49-F238E27FC236}">
                <a16:creationId xmlns:a16="http://schemas.microsoft.com/office/drawing/2014/main" id="{94F711CA-EB36-5E43-A16F-19FFB00E6750}"/>
              </a:ext>
            </a:extLst>
          </p:cNvPr>
          <p:cNvSpPr txBox="1"/>
          <p:nvPr/>
        </p:nvSpPr>
        <p:spPr>
          <a:xfrm>
            <a:off x="8388725" y="2743871"/>
            <a:ext cx="3378504" cy="646331"/>
          </a:xfrm>
          <a:prstGeom prst="rect">
            <a:avLst/>
          </a:prstGeom>
          <a:noFill/>
        </p:spPr>
        <p:txBody>
          <a:bodyPr wrap="square" rtlCol="0">
            <a:spAutoFit/>
          </a:bodyPr>
          <a:lstStyle/>
          <a:p>
            <a:pPr marL="285750" indent="-2857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Modify color or text size if necessary.</a:t>
            </a:r>
          </a:p>
          <a:p>
            <a:pPr marL="285750" indent="-2857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Break a line after the second word in the service name.</a:t>
            </a:r>
          </a:p>
        </p:txBody>
      </p:sp>
      <p:sp>
        <p:nvSpPr>
          <p:cNvPr id="33" name="TextBox 32">
            <a:extLst>
              <a:ext uri="{FF2B5EF4-FFF2-40B4-BE49-F238E27FC236}">
                <a16:creationId xmlns:a16="http://schemas.microsoft.com/office/drawing/2014/main" id="{2ADE8BC5-4AE1-EE4E-807D-B47CB4B65A3C}"/>
              </a:ext>
            </a:extLst>
          </p:cNvPr>
          <p:cNvSpPr txBox="1"/>
          <p:nvPr/>
        </p:nvSpPr>
        <p:spPr>
          <a:xfrm>
            <a:off x="8388725" y="4244346"/>
            <a:ext cx="3378504" cy="1384995"/>
          </a:xfrm>
          <a:prstGeom prst="rect">
            <a:avLst/>
          </a:prstGeom>
          <a:noFill/>
        </p:spPr>
        <p:txBody>
          <a:bodyPr wrap="square" rtlCol="0">
            <a:spAutoFit/>
          </a:bodyPr>
          <a:lstStyle/>
          <a:p>
            <a:pPr marL="285750" indent="-2857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Use short forms without first mentioning the full service name somewhere in the document.</a:t>
            </a:r>
          </a:p>
          <a:p>
            <a:pPr marL="285750" indent="-2857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Duplicate short forms for different services, such as ELB for Elastic Beanstalk and Elastic Load Balancing.</a:t>
            </a:r>
          </a:p>
          <a:p>
            <a:pPr marL="285750" indent="-2857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Break a line in the middle of a word.</a:t>
            </a:r>
          </a:p>
        </p:txBody>
      </p:sp>
    </p:spTree>
    <p:extLst>
      <p:ext uri="{BB962C8B-B14F-4D97-AF65-F5344CB8AC3E}">
        <p14:creationId xmlns:p14="http://schemas.microsoft.com/office/powerpoint/2010/main" val="42444018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6">
            <a:extLst>
              <a:ext uri="{FF2B5EF4-FFF2-40B4-BE49-F238E27FC236}">
                <a16:creationId xmlns:a16="http://schemas.microsoft.com/office/drawing/2014/main" id="{E8B3855C-B515-6945-A5A9-1DF55AC7A05C}"/>
              </a:ext>
            </a:extLst>
          </p:cNvPr>
          <p:cNvSpPr>
            <a:spLocks noGrp="1" noChangeArrowheads="1"/>
          </p:cNvSpPr>
          <p:nvPr>
            <p:ph type="ctrTitle"/>
          </p:nvPr>
        </p:nvSpPr>
        <p:spPr>
          <a:xfrm>
            <a:off x="152400" y="1473200"/>
            <a:ext cx="9650413" cy="2595563"/>
          </a:xfrm>
        </p:spPr>
        <p:txBody>
          <a:bodyPr/>
          <a:lstStyle/>
          <a:p>
            <a:pPr eaLnBrk="1" hangingPunct="1"/>
            <a:r>
              <a:rPr lang="en-US" altLang="en-US" dirty="0"/>
              <a:t>Examples</a:t>
            </a:r>
          </a:p>
        </p:txBody>
      </p:sp>
      <p:sp>
        <p:nvSpPr>
          <p:cNvPr id="8" name="Subtitle 7">
            <a:extLst>
              <a:ext uri="{FF2B5EF4-FFF2-40B4-BE49-F238E27FC236}">
                <a16:creationId xmlns:a16="http://schemas.microsoft.com/office/drawing/2014/main" id="{B483FA87-2A34-CA47-A870-B5BAC9B7CC2B}"/>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The system in action</a:t>
            </a:r>
          </a:p>
          <a:p>
            <a:pPr eaLnBrk="1" fontAlgn="auto" hangingPunct="1">
              <a:spcAft>
                <a:spcPts val="0"/>
              </a:spcAft>
              <a:defRPr/>
            </a:pPr>
            <a:endParaRPr lang="en-US" dirty="0"/>
          </a:p>
        </p:txBody>
      </p:sp>
      <p:sp>
        <p:nvSpPr>
          <p:cNvPr id="55299" name="Footer Placeholder 3">
            <a:extLst>
              <a:ext uri="{FF2B5EF4-FFF2-40B4-BE49-F238E27FC236}">
                <a16:creationId xmlns:a16="http://schemas.microsoft.com/office/drawing/2014/main" id="{80E9B777-9503-3746-B2F8-911D627FA53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55300" name="Slide Number Placeholder 4">
            <a:extLst>
              <a:ext uri="{FF2B5EF4-FFF2-40B4-BE49-F238E27FC236}">
                <a16:creationId xmlns:a16="http://schemas.microsoft.com/office/drawing/2014/main" id="{18089C3B-8E49-4C48-B99D-19DEBF14E0B5}"/>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5741935-8A8D-AC4D-BE02-E2ED7A1E83A7}" type="slidenum">
              <a:rPr lang="en-US" altLang="en-US" smtClean="0">
                <a:solidFill>
                  <a:schemeClr val="bg1"/>
                </a:solidFill>
                <a:latin typeface="Arial" panose="020B0604020202020204" pitchFamily="34" charset="0"/>
              </a:rPr>
              <a:pPr fontAlgn="base">
                <a:spcBef>
                  <a:spcPct val="0"/>
                </a:spcBef>
                <a:spcAft>
                  <a:spcPct val="0"/>
                </a:spcAft>
              </a:pPr>
              <a:t>17</a:t>
            </a:fld>
            <a:endParaRPr lang="en-US" altLang="en-US" dirty="0">
              <a:solidFill>
                <a:schemeClr val="bg1"/>
              </a:solidFill>
              <a:latin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44" name="Footer Placeholder 28">
            <a:extLst>
              <a:ext uri="{FF2B5EF4-FFF2-40B4-BE49-F238E27FC236}">
                <a16:creationId xmlns:a16="http://schemas.microsoft.com/office/drawing/2014/main" id="{A6501EF6-7622-6A41-89AE-325B1323EA60}"/>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56345" name="Slide Number Placeholder 29">
            <a:extLst>
              <a:ext uri="{FF2B5EF4-FFF2-40B4-BE49-F238E27FC236}">
                <a16:creationId xmlns:a16="http://schemas.microsoft.com/office/drawing/2014/main" id="{92206EDB-AE67-2142-8D7A-F4D25741FBE2}"/>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B100194-D839-2043-9334-13B0E61444A5}" type="slidenum">
              <a:rPr lang="en-US" altLang="en-US" smtClean="0">
                <a:solidFill>
                  <a:schemeClr val="bg1"/>
                </a:solidFill>
                <a:latin typeface="Arial" panose="020B0604020202020204" pitchFamily="34" charset="0"/>
              </a:rPr>
              <a:pPr fontAlgn="base">
                <a:spcBef>
                  <a:spcPct val="0"/>
                </a:spcBef>
                <a:spcAft>
                  <a:spcPct val="0"/>
                </a:spcAft>
              </a:pPr>
              <a:t>18</a:t>
            </a:fld>
            <a:endParaRPr lang="en-US" altLang="en-US" dirty="0">
              <a:solidFill>
                <a:schemeClr val="bg1"/>
              </a:solidFill>
              <a:latin typeface="Arial" panose="020B0604020202020204" pitchFamily="34" charset="0"/>
            </a:endParaRPr>
          </a:p>
        </p:txBody>
      </p:sp>
      <p:sp>
        <p:nvSpPr>
          <p:cNvPr id="56321" name="Title 3">
            <a:extLst>
              <a:ext uri="{FF2B5EF4-FFF2-40B4-BE49-F238E27FC236}">
                <a16:creationId xmlns:a16="http://schemas.microsoft.com/office/drawing/2014/main" id="{FA28F6E9-D239-8B4D-A150-C5C733F5BEC3}"/>
              </a:ext>
            </a:extLst>
          </p:cNvPr>
          <p:cNvSpPr>
            <a:spLocks noGrp="1" noChangeArrowheads="1"/>
          </p:cNvSpPr>
          <p:nvPr>
            <p:ph type="title"/>
          </p:nvPr>
        </p:nvSpPr>
        <p:spPr/>
        <p:txBody>
          <a:bodyPr/>
          <a:lstStyle/>
          <a:p>
            <a:pPr eaLnBrk="1" hangingPunct="1"/>
            <a:r>
              <a:rPr lang="en-US" altLang="en-US" dirty="0"/>
              <a:t>Example: Git to S3 Webhooks</a:t>
            </a:r>
          </a:p>
        </p:txBody>
      </p:sp>
      <p:sp>
        <p:nvSpPr>
          <p:cNvPr id="29" name="Rectangle 28">
            <a:extLst>
              <a:ext uri="{FF2B5EF4-FFF2-40B4-BE49-F238E27FC236}">
                <a16:creationId xmlns:a16="http://schemas.microsoft.com/office/drawing/2014/main" id="{64DF6C5E-5C1B-1F4C-8327-9A80F0EE4D15}"/>
              </a:ext>
            </a:extLst>
          </p:cNvPr>
          <p:cNvSpPr/>
          <p:nvPr/>
        </p:nvSpPr>
        <p:spPr>
          <a:xfrm>
            <a:off x="5093301" y="1532537"/>
            <a:ext cx="5798452" cy="386745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45720" algn="l"/>
            <a:r>
              <a:rPr lang="en-US" sz="1200" dirty="0">
                <a:solidFill>
                  <a:schemeClr val="bg1"/>
                </a:solidFill>
                <a:latin typeface="Arial" panose="020B0604020202020204" pitchFamily="34" charset="0"/>
                <a:cs typeface="Arial" panose="020B0604020202020204" pitchFamily="34" charset="0"/>
              </a:rPr>
              <a:t>AWS Cloud</a:t>
            </a:r>
          </a:p>
        </p:txBody>
      </p:sp>
      <p:pic>
        <p:nvPicPr>
          <p:cNvPr id="30" name="Graphic 29">
            <a:extLst>
              <a:ext uri="{FF2B5EF4-FFF2-40B4-BE49-F238E27FC236}">
                <a16:creationId xmlns:a16="http://schemas.microsoft.com/office/drawing/2014/main" id="{BA7A6CCF-C3CB-8646-A469-A2EF7379260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flipH="1">
            <a:off x="1041830" y="3066779"/>
            <a:ext cx="469900" cy="469900"/>
          </a:xfrm>
          <a:prstGeom prst="rect">
            <a:avLst/>
          </a:prstGeom>
        </p:spPr>
      </p:pic>
      <p:pic>
        <p:nvPicPr>
          <p:cNvPr id="31" name="Graphic 30">
            <a:extLst>
              <a:ext uri="{FF2B5EF4-FFF2-40B4-BE49-F238E27FC236}">
                <a16:creationId xmlns:a16="http://schemas.microsoft.com/office/drawing/2014/main" id="{0CF806B9-50EE-D34C-AF4A-D6AD55F643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62255" y="2954391"/>
            <a:ext cx="711200" cy="711200"/>
          </a:xfrm>
          <a:prstGeom prst="rect">
            <a:avLst/>
          </a:prstGeom>
        </p:spPr>
      </p:pic>
      <p:sp>
        <p:nvSpPr>
          <p:cNvPr id="32" name="TextBox 31">
            <a:extLst>
              <a:ext uri="{FF2B5EF4-FFF2-40B4-BE49-F238E27FC236}">
                <a16:creationId xmlns:a16="http://schemas.microsoft.com/office/drawing/2014/main" id="{FFB265BE-C2E6-D54F-94A7-D1C2C3ABCB84}"/>
              </a:ext>
            </a:extLst>
          </p:cNvPr>
          <p:cNvSpPr txBox="1"/>
          <p:nvPr/>
        </p:nvSpPr>
        <p:spPr>
          <a:xfrm>
            <a:off x="5364579" y="3665591"/>
            <a:ext cx="1506552" cy="307777"/>
          </a:xfrm>
          <a:prstGeom prst="rect">
            <a:avLst/>
          </a:prstGeom>
          <a:noFill/>
        </p:spPr>
        <p:txBody>
          <a:bodyPr wrap="square" rtlCol="0">
            <a:spAutoFit/>
          </a:bodyPr>
          <a:lstStyle/>
          <a:p>
            <a:pPr algn="ctr"/>
            <a:r>
              <a:rPr lang="en-US" sz="1400" dirty="0">
                <a:solidFill>
                  <a:schemeClr val="bg1"/>
                </a:solidFill>
                <a:latin typeface="Arial" panose="020B0604020202020204" pitchFamily="34" charset="0"/>
                <a:cs typeface="Arial" panose="020B0604020202020204" pitchFamily="34" charset="0"/>
              </a:rPr>
              <a:t>AWS Lambda</a:t>
            </a:r>
          </a:p>
        </p:txBody>
      </p:sp>
      <p:pic>
        <p:nvPicPr>
          <p:cNvPr id="33" name="Graphic 32">
            <a:extLst>
              <a:ext uri="{FF2B5EF4-FFF2-40B4-BE49-F238E27FC236}">
                <a16:creationId xmlns:a16="http://schemas.microsoft.com/office/drawing/2014/main" id="{6FCC0D62-3B9F-074F-BA03-7381F2C634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80128" y="2954391"/>
            <a:ext cx="711200" cy="711200"/>
          </a:xfrm>
          <a:prstGeom prst="rect">
            <a:avLst/>
          </a:prstGeom>
        </p:spPr>
      </p:pic>
      <p:sp>
        <p:nvSpPr>
          <p:cNvPr id="34" name="TextBox 33">
            <a:extLst>
              <a:ext uri="{FF2B5EF4-FFF2-40B4-BE49-F238E27FC236}">
                <a16:creationId xmlns:a16="http://schemas.microsoft.com/office/drawing/2014/main" id="{079C50C8-E13D-3546-980B-2D08B2D82063}"/>
              </a:ext>
            </a:extLst>
          </p:cNvPr>
          <p:cNvSpPr txBox="1"/>
          <p:nvPr/>
        </p:nvSpPr>
        <p:spPr>
          <a:xfrm>
            <a:off x="6982452" y="3665591"/>
            <a:ext cx="1506552" cy="307777"/>
          </a:xfrm>
          <a:prstGeom prst="rect">
            <a:avLst/>
          </a:prstGeom>
          <a:noFill/>
        </p:spPr>
        <p:txBody>
          <a:bodyPr wrap="square" rtlCol="0">
            <a:spAutoFit/>
          </a:bodyPr>
          <a:lstStyle/>
          <a:p>
            <a:pPr algn="ctr"/>
            <a:r>
              <a:rPr lang="en-US" sz="1400" dirty="0">
                <a:solidFill>
                  <a:schemeClr val="bg1"/>
                </a:solidFill>
                <a:latin typeface="Arial" panose="020B0604020202020204" pitchFamily="34" charset="0"/>
                <a:cs typeface="Arial" panose="020B0604020202020204" pitchFamily="34" charset="0"/>
              </a:rPr>
              <a:t>AWS Lambda</a:t>
            </a:r>
          </a:p>
        </p:txBody>
      </p:sp>
      <p:sp>
        <p:nvSpPr>
          <p:cNvPr id="35" name="TextBox 34">
            <a:extLst>
              <a:ext uri="{FF2B5EF4-FFF2-40B4-BE49-F238E27FC236}">
                <a16:creationId xmlns:a16="http://schemas.microsoft.com/office/drawing/2014/main" id="{957B94DF-4F81-524D-BF67-40A82D4E97C1}"/>
              </a:ext>
            </a:extLst>
          </p:cNvPr>
          <p:cNvSpPr txBox="1"/>
          <p:nvPr/>
        </p:nvSpPr>
        <p:spPr>
          <a:xfrm>
            <a:off x="2577212" y="3107767"/>
            <a:ext cx="1506552" cy="523220"/>
          </a:xfrm>
          <a:prstGeom prst="rect">
            <a:avLst/>
          </a:prstGeom>
          <a:noFill/>
        </p:spPr>
        <p:txBody>
          <a:bodyPr wrap="square" rtlCol="0">
            <a:spAutoFit/>
          </a:bodyPr>
          <a:lstStyle/>
          <a:p>
            <a:pPr algn="ctr"/>
            <a:r>
              <a:rPr lang="en-US" sz="1400" b="1" dirty="0">
                <a:solidFill>
                  <a:schemeClr val="bg1"/>
                </a:solidFill>
                <a:latin typeface="Arial" panose="020B0604020202020204" pitchFamily="34" charset="0"/>
                <a:cs typeface="Arial" panose="020B0604020202020204" pitchFamily="34" charset="0"/>
              </a:rPr>
              <a:t>Third-party</a:t>
            </a:r>
            <a:br>
              <a:rPr lang="en-US" sz="1400" b="1" dirty="0">
                <a:solidFill>
                  <a:schemeClr val="bg1"/>
                </a:solidFill>
                <a:latin typeface="Arial" panose="020B0604020202020204" pitchFamily="34" charset="0"/>
                <a:cs typeface="Arial" panose="020B0604020202020204" pitchFamily="34" charset="0"/>
              </a:rPr>
            </a:br>
            <a:r>
              <a:rPr lang="en-US" sz="1400" b="1" dirty="0">
                <a:solidFill>
                  <a:schemeClr val="bg1"/>
                </a:solidFill>
                <a:latin typeface="Arial" panose="020B0604020202020204" pitchFamily="34" charset="0"/>
                <a:cs typeface="Arial" panose="020B0604020202020204" pitchFamily="34" charset="0"/>
              </a:rPr>
              <a:t>Git repository</a:t>
            </a:r>
          </a:p>
        </p:txBody>
      </p:sp>
      <p:sp>
        <p:nvSpPr>
          <p:cNvPr id="36" name="TextBox 35">
            <a:extLst>
              <a:ext uri="{FF2B5EF4-FFF2-40B4-BE49-F238E27FC236}">
                <a16:creationId xmlns:a16="http://schemas.microsoft.com/office/drawing/2014/main" id="{A1733A98-2270-BB4E-A27D-02C8876CA786}"/>
              </a:ext>
            </a:extLst>
          </p:cNvPr>
          <p:cNvSpPr txBox="1"/>
          <p:nvPr/>
        </p:nvSpPr>
        <p:spPr>
          <a:xfrm>
            <a:off x="530762" y="3590313"/>
            <a:ext cx="1506552" cy="307777"/>
          </a:xfrm>
          <a:prstGeom prst="rect">
            <a:avLst/>
          </a:prstGeom>
          <a:noFill/>
        </p:spPr>
        <p:txBody>
          <a:bodyPr wrap="square" rtlCol="0">
            <a:spAutoFit/>
          </a:bodyPr>
          <a:lstStyle/>
          <a:p>
            <a:pPr algn="ctr"/>
            <a:r>
              <a:rPr lang="en-US" sz="1400" dirty="0">
                <a:solidFill>
                  <a:schemeClr val="bg1"/>
                </a:solidFill>
                <a:latin typeface="Arial" panose="020B0604020202020204" pitchFamily="34" charset="0"/>
                <a:cs typeface="Arial" panose="020B0604020202020204" pitchFamily="34" charset="0"/>
              </a:rPr>
              <a:t>Git users</a:t>
            </a:r>
          </a:p>
        </p:txBody>
      </p:sp>
      <p:sp>
        <p:nvSpPr>
          <p:cNvPr id="37" name="TextBox 36">
            <a:extLst>
              <a:ext uri="{FF2B5EF4-FFF2-40B4-BE49-F238E27FC236}">
                <a16:creationId xmlns:a16="http://schemas.microsoft.com/office/drawing/2014/main" id="{9F08B188-3881-904C-A4F0-16EE84EFE76B}"/>
              </a:ext>
            </a:extLst>
          </p:cNvPr>
          <p:cNvSpPr txBox="1"/>
          <p:nvPr/>
        </p:nvSpPr>
        <p:spPr>
          <a:xfrm>
            <a:off x="8993656" y="2441517"/>
            <a:ext cx="1506552" cy="523220"/>
          </a:xfrm>
          <a:prstGeom prst="rect">
            <a:avLst/>
          </a:prstGeom>
          <a:noFill/>
        </p:spPr>
        <p:txBody>
          <a:bodyPr wrap="square" rtlCol="0">
            <a:spAutoFit/>
          </a:bodyPr>
          <a:lstStyle/>
          <a:p>
            <a:pPr algn="ctr"/>
            <a:r>
              <a:rPr lang="en-US" sz="1400" dirty="0">
                <a:solidFill>
                  <a:schemeClr val="bg1"/>
                </a:solidFill>
                <a:latin typeface="Arial" panose="020B0604020202020204" pitchFamily="34" charset="0"/>
                <a:cs typeface="Arial" panose="020B0604020202020204" pitchFamily="34" charset="0"/>
              </a:rPr>
              <a:t>Amazon S3</a:t>
            </a:r>
          </a:p>
          <a:p>
            <a:pPr algn="ctr"/>
            <a:r>
              <a:rPr lang="en-US" sz="1400" dirty="0">
                <a:solidFill>
                  <a:schemeClr val="bg1"/>
                </a:solidFill>
                <a:latin typeface="Arial" panose="020B0604020202020204" pitchFamily="34" charset="0"/>
                <a:cs typeface="Arial" panose="020B0604020202020204" pitchFamily="34" charset="0"/>
              </a:rPr>
              <a:t>SSH key bucket</a:t>
            </a:r>
          </a:p>
        </p:txBody>
      </p:sp>
      <p:sp>
        <p:nvSpPr>
          <p:cNvPr id="38" name="TextBox 37">
            <a:extLst>
              <a:ext uri="{FF2B5EF4-FFF2-40B4-BE49-F238E27FC236}">
                <a16:creationId xmlns:a16="http://schemas.microsoft.com/office/drawing/2014/main" id="{C0BB255C-3DA5-9340-AFE3-59E71B643FAF}"/>
              </a:ext>
            </a:extLst>
          </p:cNvPr>
          <p:cNvSpPr txBox="1"/>
          <p:nvPr/>
        </p:nvSpPr>
        <p:spPr>
          <a:xfrm>
            <a:off x="8993656" y="3503400"/>
            <a:ext cx="1506552" cy="307777"/>
          </a:xfrm>
          <a:prstGeom prst="rect">
            <a:avLst/>
          </a:prstGeom>
          <a:noFill/>
        </p:spPr>
        <p:txBody>
          <a:bodyPr wrap="square" rtlCol="0">
            <a:spAutoFit/>
          </a:bodyPr>
          <a:lstStyle/>
          <a:p>
            <a:pPr algn="ctr"/>
            <a:r>
              <a:rPr lang="en-US" sz="1400" dirty="0">
                <a:solidFill>
                  <a:schemeClr val="bg1"/>
                </a:solidFill>
                <a:latin typeface="Arial" panose="020B0604020202020204" pitchFamily="34" charset="0"/>
                <a:cs typeface="Arial" panose="020B0604020202020204" pitchFamily="34" charset="0"/>
              </a:rPr>
              <a:t>AWS KMS key</a:t>
            </a:r>
          </a:p>
        </p:txBody>
      </p:sp>
      <p:sp>
        <p:nvSpPr>
          <p:cNvPr id="39" name="TextBox 38">
            <a:extLst>
              <a:ext uri="{FF2B5EF4-FFF2-40B4-BE49-F238E27FC236}">
                <a16:creationId xmlns:a16="http://schemas.microsoft.com/office/drawing/2014/main" id="{B45569A6-9A52-5A43-92D4-4CA4D2F5FE18}"/>
              </a:ext>
            </a:extLst>
          </p:cNvPr>
          <p:cNvSpPr txBox="1"/>
          <p:nvPr/>
        </p:nvSpPr>
        <p:spPr>
          <a:xfrm>
            <a:off x="8993656" y="4476793"/>
            <a:ext cx="1506552" cy="523220"/>
          </a:xfrm>
          <a:prstGeom prst="rect">
            <a:avLst/>
          </a:prstGeom>
          <a:noFill/>
        </p:spPr>
        <p:txBody>
          <a:bodyPr wrap="square" rtlCol="0">
            <a:spAutoFit/>
          </a:bodyPr>
          <a:lstStyle/>
          <a:p>
            <a:pPr algn="ctr"/>
            <a:r>
              <a:rPr lang="en-US" sz="1400" dirty="0">
                <a:solidFill>
                  <a:schemeClr val="bg1"/>
                </a:solidFill>
                <a:latin typeface="Arial" panose="020B0604020202020204" pitchFamily="34" charset="0"/>
                <a:cs typeface="Arial" panose="020B0604020202020204" pitchFamily="34" charset="0"/>
              </a:rPr>
              <a:t>Amazon S3 output bucket</a:t>
            </a:r>
          </a:p>
        </p:txBody>
      </p:sp>
      <p:cxnSp>
        <p:nvCxnSpPr>
          <p:cNvPr id="40" name="Straight Arrow Connector 39">
            <a:extLst>
              <a:ext uri="{FF2B5EF4-FFF2-40B4-BE49-F238E27FC236}">
                <a16:creationId xmlns:a16="http://schemas.microsoft.com/office/drawing/2014/main" id="{08D7495D-4C6E-2B4C-B95D-37FE1C86B754}"/>
              </a:ext>
            </a:extLst>
          </p:cNvPr>
          <p:cNvCxnSpPr>
            <a:cxnSpLocks/>
          </p:cNvCxnSpPr>
          <p:nvPr/>
        </p:nvCxnSpPr>
        <p:spPr>
          <a:xfrm>
            <a:off x="1645919" y="3365525"/>
            <a:ext cx="10466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4FEFB64-F450-194F-8661-9219B7BEA7A7}"/>
              </a:ext>
            </a:extLst>
          </p:cNvPr>
          <p:cNvCxnSpPr>
            <a:cxnSpLocks/>
          </p:cNvCxnSpPr>
          <p:nvPr/>
        </p:nvCxnSpPr>
        <p:spPr>
          <a:xfrm>
            <a:off x="3885349" y="3365525"/>
            <a:ext cx="17663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08DFA750-7C72-7C42-BB5D-15F20A67E493}"/>
              </a:ext>
            </a:extLst>
          </p:cNvPr>
          <p:cNvGrpSpPr/>
          <p:nvPr/>
        </p:nvGrpSpPr>
        <p:grpSpPr>
          <a:xfrm rot="10800000">
            <a:off x="8204636" y="2172570"/>
            <a:ext cx="819599" cy="2449618"/>
            <a:chOff x="8228637" y="4518536"/>
            <a:chExt cx="1639961" cy="399415"/>
          </a:xfrm>
        </p:grpSpPr>
        <p:sp>
          <p:nvSpPr>
            <p:cNvPr id="43" name="Freeform 42">
              <a:extLst>
                <a:ext uri="{FF2B5EF4-FFF2-40B4-BE49-F238E27FC236}">
                  <a16:creationId xmlns:a16="http://schemas.microsoft.com/office/drawing/2014/main" id="{76B72560-0B54-6E46-824B-251048FEA921}"/>
                </a:ext>
              </a:extLst>
            </p:cNvPr>
            <p:cNvSpPr/>
            <p:nvPr/>
          </p:nvSpPr>
          <p:spPr>
            <a:xfrm>
              <a:off x="8228637" y="4518536"/>
              <a:ext cx="915363"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 name="connsiteX0" fmla="*/ 0 w 915363"/>
                <a:gd name="connsiteY0" fmla="*/ 0 h 399415"/>
                <a:gd name="connsiteX1" fmla="*/ 915363 w 915363"/>
                <a:gd name="connsiteY1" fmla="*/ 170 h 399415"/>
                <a:gd name="connsiteX2" fmla="*/ 915363 w 915363"/>
                <a:gd name="connsiteY2" fmla="*/ 399415 h 399415"/>
                <a:gd name="connsiteX3" fmla="*/ 963 w 915363"/>
                <a:gd name="connsiteY3" fmla="*/ 399415 h 399415"/>
              </a:gdLst>
              <a:ahLst/>
              <a:cxnLst>
                <a:cxn ang="0">
                  <a:pos x="connsiteX0" y="connsiteY0"/>
                </a:cxn>
                <a:cxn ang="0">
                  <a:pos x="connsiteX1" y="connsiteY1"/>
                </a:cxn>
                <a:cxn ang="0">
                  <a:pos x="connsiteX2" y="connsiteY2"/>
                </a:cxn>
                <a:cxn ang="0">
                  <a:pos x="connsiteX3" y="connsiteY3"/>
                </a:cxn>
              </a:cxnLst>
              <a:rect l="l" t="t" r="r" b="b"/>
              <a:pathLst>
                <a:path w="915363" h="399415">
                  <a:moveTo>
                    <a:pt x="0" y="0"/>
                  </a:moveTo>
                  <a:lnTo>
                    <a:pt x="915363" y="170"/>
                  </a:lnTo>
                  <a:lnTo>
                    <a:pt x="915363" y="399415"/>
                  </a:lnTo>
                  <a:lnTo>
                    <a:pt x="963" y="399415"/>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44" name="Straight Arrow Connector 43">
              <a:extLst>
                <a:ext uri="{FF2B5EF4-FFF2-40B4-BE49-F238E27FC236}">
                  <a16:creationId xmlns:a16="http://schemas.microsoft.com/office/drawing/2014/main" id="{F66508B1-4F80-E04E-A5F3-E2ED6479C5B6}"/>
                </a:ext>
              </a:extLst>
            </p:cNvPr>
            <p:cNvCxnSpPr>
              <a:cxnSpLocks/>
            </p:cNvCxnSpPr>
            <p:nvPr/>
          </p:nvCxnSpPr>
          <p:spPr>
            <a:xfrm rot="10800000" flipH="1">
              <a:off x="8228637" y="4720460"/>
              <a:ext cx="1639961"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45" name="Freeform 44">
            <a:extLst>
              <a:ext uri="{FF2B5EF4-FFF2-40B4-BE49-F238E27FC236}">
                <a16:creationId xmlns:a16="http://schemas.microsoft.com/office/drawing/2014/main" id="{C5EE9418-5F64-AA43-BC29-D9E860D90025}"/>
              </a:ext>
            </a:extLst>
          </p:cNvPr>
          <p:cNvSpPr/>
          <p:nvPr/>
        </p:nvSpPr>
        <p:spPr>
          <a:xfrm>
            <a:off x="3265714" y="3902707"/>
            <a:ext cx="4506860" cy="674909"/>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noFill/>
          <a:ln w="12700">
            <a:solidFill>
              <a:srgbClr val="8FA7C4"/>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46" name="Straight Arrow Connector 45">
            <a:extLst>
              <a:ext uri="{FF2B5EF4-FFF2-40B4-BE49-F238E27FC236}">
                <a16:creationId xmlns:a16="http://schemas.microsoft.com/office/drawing/2014/main" id="{BC9B97C8-394D-B344-9151-9D457DFEE108}"/>
              </a:ext>
            </a:extLst>
          </p:cNvPr>
          <p:cNvCxnSpPr>
            <a:cxnSpLocks/>
          </p:cNvCxnSpPr>
          <p:nvPr/>
        </p:nvCxnSpPr>
        <p:spPr>
          <a:xfrm>
            <a:off x="6578573" y="3365525"/>
            <a:ext cx="73152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F172B23-4230-364B-9286-1ADB3E675A11}"/>
              </a:ext>
            </a:extLst>
          </p:cNvPr>
          <p:cNvSpPr txBox="1"/>
          <p:nvPr/>
        </p:nvSpPr>
        <p:spPr>
          <a:xfrm>
            <a:off x="1379848" y="3093925"/>
            <a:ext cx="1506552" cy="276999"/>
          </a:xfrm>
          <a:prstGeom prst="rect">
            <a:avLst/>
          </a:prstGeom>
          <a:noFill/>
        </p:spPr>
        <p:txBody>
          <a:bodyPr wrap="square" rtlCol="0">
            <a:spAutoFit/>
          </a:bodyPr>
          <a:lstStyle/>
          <a:p>
            <a:pPr algn="ctr"/>
            <a:r>
              <a:rPr lang="en-US" sz="1200" i="1" dirty="0">
                <a:solidFill>
                  <a:schemeClr val="bg1"/>
                </a:solidFill>
                <a:latin typeface="Arial" panose="020B0604020202020204" pitchFamily="34" charset="0"/>
                <a:cs typeface="Arial" panose="020B0604020202020204" pitchFamily="34" charset="0"/>
              </a:rPr>
              <a:t>Git push</a:t>
            </a:r>
          </a:p>
        </p:txBody>
      </p:sp>
      <p:sp>
        <p:nvSpPr>
          <p:cNvPr id="48" name="TextBox 47">
            <a:extLst>
              <a:ext uri="{FF2B5EF4-FFF2-40B4-BE49-F238E27FC236}">
                <a16:creationId xmlns:a16="http://schemas.microsoft.com/office/drawing/2014/main" id="{AD48C92B-02DE-484C-9588-F66A2CBE11EA}"/>
              </a:ext>
            </a:extLst>
          </p:cNvPr>
          <p:cNvSpPr txBox="1"/>
          <p:nvPr/>
        </p:nvSpPr>
        <p:spPr>
          <a:xfrm>
            <a:off x="3822603" y="3093925"/>
            <a:ext cx="1506552" cy="276999"/>
          </a:xfrm>
          <a:prstGeom prst="rect">
            <a:avLst/>
          </a:prstGeom>
          <a:noFill/>
        </p:spPr>
        <p:txBody>
          <a:bodyPr wrap="square" rtlCol="0">
            <a:spAutoFit/>
          </a:bodyPr>
          <a:lstStyle/>
          <a:p>
            <a:pPr algn="ctr"/>
            <a:r>
              <a:rPr lang="en-US" sz="1200" i="1" dirty="0">
                <a:solidFill>
                  <a:schemeClr val="bg1"/>
                </a:solidFill>
                <a:latin typeface="Arial" panose="020B0604020202020204" pitchFamily="34" charset="0"/>
                <a:cs typeface="Arial" panose="020B0604020202020204" pitchFamily="34" charset="0"/>
              </a:rPr>
              <a:t>Git webhook</a:t>
            </a:r>
          </a:p>
        </p:txBody>
      </p:sp>
      <p:pic>
        <p:nvPicPr>
          <p:cNvPr id="49" name="Graphic 48">
            <a:extLst>
              <a:ext uri="{FF2B5EF4-FFF2-40B4-BE49-F238E27FC236}">
                <a16:creationId xmlns:a16="http://schemas.microsoft.com/office/drawing/2014/main" id="{813BD328-0E37-5A48-9B63-F6397202AE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11982" y="1933416"/>
            <a:ext cx="469900" cy="469900"/>
          </a:xfrm>
          <a:prstGeom prst="rect">
            <a:avLst/>
          </a:prstGeom>
        </p:spPr>
      </p:pic>
      <p:pic>
        <p:nvPicPr>
          <p:cNvPr id="50" name="Graphic 49">
            <a:extLst>
              <a:ext uri="{FF2B5EF4-FFF2-40B4-BE49-F238E27FC236}">
                <a16:creationId xmlns:a16="http://schemas.microsoft.com/office/drawing/2014/main" id="{AB80D21C-0DA6-EE4D-BFE5-05B6CF34C9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11982" y="3987503"/>
            <a:ext cx="469900" cy="469900"/>
          </a:xfrm>
          <a:prstGeom prst="rect">
            <a:avLst/>
          </a:prstGeom>
        </p:spPr>
      </p:pic>
      <p:pic>
        <p:nvPicPr>
          <p:cNvPr id="51" name="Graphic 50">
            <a:extLst>
              <a:ext uri="{FF2B5EF4-FFF2-40B4-BE49-F238E27FC236}">
                <a16:creationId xmlns:a16="http://schemas.microsoft.com/office/drawing/2014/main" id="{694BEADF-9499-D44F-8D99-61444696129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05374" y="3021750"/>
            <a:ext cx="469900" cy="469900"/>
          </a:xfrm>
          <a:prstGeom prst="rect">
            <a:avLst/>
          </a:prstGeom>
        </p:spPr>
      </p:pic>
      <p:pic>
        <p:nvPicPr>
          <p:cNvPr id="53" name="Graphic 52">
            <a:extLst>
              <a:ext uri="{FF2B5EF4-FFF2-40B4-BE49-F238E27FC236}">
                <a16:creationId xmlns:a16="http://schemas.microsoft.com/office/drawing/2014/main" id="{7F087D3C-41E9-7C4F-94E7-EF1935AD4C3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93301" y="1527966"/>
            <a:ext cx="381000" cy="381000"/>
          </a:xfrm>
          <a:prstGeom prst="rect">
            <a:avLst/>
          </a:prstGeom>
        </p:spPr>
      </p:pic>
    </p:spTree>
    <p:extLst>
      <p:ext uri="{BB962C8B-B14F-4D97-AF65-F5344CB8AC3E}">
        <p14:creationId xmlns:p14="http://schemas.microsoft.com/office/powerpoint/2010/main" val="440558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71" name="Footer Placeholder 3">
            <a:extLst>
              <a:ext uri="{FF2B5EF4-FFF2-40B4-BE49-F238E27FC236}">
                <a16:creationId xmlns:a16="http://schemas.microsoft.com/office/drawing/2014/main" id="{E32F168F-1929-DB4F-8D3D-A0DEB4ACC488}"/>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57372" name="Slide Number Placeholder 35">
            <a:extLst>
              <a:ext uri="{FF2B5EF4-FFF2-40B4-BE49-F238E27FC236}">
                <a16:creationId xmlns:a16="http://schemas.microsoft.com/office/drawing/2014/main" id="{95327949-D29A-964F-A354-F48675F8A651}"/>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EFB8162-45AC-8C44-A2B0-53FCFDBF1722}" type="slidenum">
              <a:rPr lang="en-US" altLang="en-US" smtClean="0">
                <a:solidFill>
                  <a:schemeClr val="bg1"/>
                </a:solidFill>
                <a:latin typeface="Arial" panose="020B0604020202020204" pitchFamily="34" charset="0"/>
              </a:rPr>
              <a:pPr fontAlgn="base">
                <a:spcBef>
                  <a:spcPct val="0"/>
                </a:spcBef>
                <a:spcAft>
                  <a:spcPct val="0"/>
                </a:spcAft>
              </a:pPr>
              <a:t>19</a:t>
            </a:fld>
            <a:endParaRPr lang="en-US" altLang="en-US" dirty="0">
              <a:solidFill>
                <a:schemeClr val="bg1"/>
              </a:solidFill>
              <a:latin typeface="Arial" panose="020B0604020202020204" pitchFamily="34" charset="0"/>
            </a:endParaRPr>
          </a:p>
        </p:txBody>
      </p:sp>
      <p:sp>
        <p:nvSpPr>
          <p:cNvPr id="57345" name="Title 4">
            <a:extLst>
              <a:ext uri="{FF2B5EF4-FFF2-40B4-BE49-F238E27FC236}">
                <a16:creationId xmlns:a16="http://schemas.microsoft.com/office/drawing/2014/main" id="{013DFBCA-B440-4A49-8EBC-0E203239EB99}"/>
              </a:ext>
            </a:extLst>
          </p:cNvPr>
          <p:cNvSpPr>
            <a:spLocks noGrp="1" noChangeArrowheads="1"/>
          </p:cNvSpPr>
          <p:nvPr>
            <p:ph type="title"/>
          </p:nvPr>
        </p:nvSpPr>
        <p:spPr/>
        <p:txBody>
          <a:bodyPr/>
          <a:lstStyle/>
          <a:p>
            <a:pPr eaLnBrk="1" hangingPunct="1"/>
            <a:r>
              <a:rPr lang="en-US" altLang="en-US" dirty="0"/>
              <a:t>Example: Chef Automate Architecture on AWS</a:t>
            </a:r>
          </a:p>
        </p:txBody>
      </p:sp>
      <p:sp>
        <p:nvSpPr>
          <p:cNvPr id="57346" name="Rectangle 5">
            <a:extLst>
              <a:ext uri="{FF2B5EF4-FFF2-40B4-BE49-F238E27FC236}">
                <a16:creationId xmlns:a16="http://schemas.microsoft.com/office/drawing/2014/main" id="{A8071E2F-D473-144B-9B66-446B72E3EF81}"/>
              </a:ext>
            </a:extLst>
          </p:cNvPr>
          <p:cNvSpPr>
            <a:spLocks noChangeArrowheads="1"/>
          </p:cNvSpPr>
          <p:nvPr/>
        </p:nvSpPr>
        <p:spPr bwMode="auto">
          <a:xfrm>
            <a:off x="457200" y="2728913"/>
            <a:ext cx="3535363" cy="134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buFontTx/>
              <a:buAutoNum type="arabicPeriod"/>
            </a:pPr>
            <a:r>
              <a:rPr lang="en-US" altLang="en-US" sz="1400" dirty="0">
                <a:solidFill>
                  <a:schemeClr val="bg1"/>
                </a:solidFill>
                <a:latin typeface="Arial" panose="020B0604020202020204" pitchFamily="34" charset="0"/>
                <a:cs typeface="Arial" panose="020B0604020202020204" pitchFamily="34" charset="0"/>
              </a:rPr>
              <a:t>Chef Knife is used to upload cookbooks</a:t>
            </a:r>
          </a:p>
          <a:p>
            <a:pPr eaLnBrk="1" hangingPunct="1">
              <a:lnSpc>
                <a:spcPct val="150000"/>
              </a:lnSpc>
              <a:buFontTx/>
              <a:buAutoNum type="arabicPeriod"/>
            </a:pPr>
            <a:r>
              <a:rPr lang="en-US" altLang="en-US" sz="1400" dirty="0">
                <a:solidFill>
                  <a:schemeClr val="bg1"/>
                </a:solidFill>
                <a:latin typeface="Arial" panose="020B0604020202020204" pitchFamily="34" charset="0"/>
                <a:cs typeface="Arial" panose="020B0604020202020204" pitchFamily="34" charset="0"/>
              </a:rPr>
              <a:t>Knife is used to bootstrap and communicate with nodes</a:t>
            </a:r>
          </a:p>
          <a:p>
            <a:pPr eaLnBrk="1" hangingPunct="1">
              <a:lnSpc>
                <a:spcPct val="150000"/>
              </a:lnSpc>
              <a:buFontTx/>
              <a:buAutoNum type="arabicPeriod"/>
            </a:pPr>
            <a:r>
              <a:rPr lang="en-US" altLang="en-US" sz="1400" dirty="0">
                <a:solidFill>
                  <a:schemeClr val="bg1"/>
                </a:solidFill>
                <a:latin typeface="Arial" panose="020B0604020202020204" pitchFamily="34" charset="0"/>
                <a:cs typeface="Arial" panose="020B0604020202020204" pitchFamily="34" charset="0"/>
              </a:rPr>
              <a:t>Chef-client processes run-list</a:t>
            </a:r>
          </a:p>
        </p:txBody>
      </p:sp>
      <p:sp>
        <p:nvSpPr>
          <p:cNvPr id="36" name="Rectangle 35">
            <a:extLst>
              <a:ext uri="{FF2B5EF4-FFF2-40B4-BE49-F238E27FC236}">
                <a16:creationId xmlns:a16="http://schemas.microsoft.com/office/drawing/2014/main" id="{D5F7ECF1-CFF4-5E47-8046-655710CC96A8}"/>
              </a:ext>
            </a:extLst>
          </p:cNvPr>
          <p:cNvSpPr/>
          <p:nvPr/>
        </p:nvSpPr>
        <p:spPr>
          <a:xfrm>
            <a:off x="4793658" y="2673458"/>
            <a:ext cx="6556019" cy="2279666"/>
          </a:xfrm>
          <a:prstGeom prst="rect">
            <a:avLst/>
          </a:prstGeom>
          <a:solidFill>
            <a:schemeClr val="accent6">
              <a:lumMod val="20000"/>
              <a:lumOff val="80000"/>
              <a:alpha val="2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endParaRPr lang="en-US" sz="1200" dirty="0">
              <a:solidFill>
                <a:schemeClr val="accent6"/>
              </a:solidFill>
            </a:endParaRPr>
          </a:p>
        </p:txBody>
      </p:sp>
      <p:grpSp>
        <p:nvGrpSpPr>
          <p:cNvPr id="37" name="Group 36">
            <a:extLst>
              <a:ext uri="{FF2B5EF4-FFF2-40B4-BE49-F238E27FC236}">
                <a16:creationId xmlns:a16="http://schemas.microsoft.com/office/drawing/2014/main" id="{040CFE55-42AF-214C-9618-7314A284F5FD}"/>
              </a:ext>
            </a:extLst>
          </p:cNvPr>
          <p:cNvGrpSpPr/>
          <p:nvPr/>
        </p:nvGrpSpPr>
        <p:grpSpPr>
          <a:xfrm>
            <a:off x="9793117" y="3208047"/>
            <a:ext cx="391016" cy="333597"/>
            <a:chOff x="5725124" y="3200659"/>
            <a:chExt cx="391016" cy="333597"/>
          </a:xfrm>
        </p:grpSpPr>
        <p:sp>
          <p:nvSpPr>
            <p:cNvPr id="38" name="Oval 37">
              <a:extLst>
                <a:ext uri="{FF2B5EF4-FFF2-40B4-BE49-F238E27FC236}">
                  <a16:creationId xmlns:a16="http://schemas.microsoft.com/office/drawing/2014/main" id="{5D16C18C-FCDF-C64E-8228-6A665A9CA8C8}"/>
                </a:ext>
              </a:extLst>
            </p:cNvPr>
            <p:cNvSpPr/>
            <p:nvPr/>
          </p:nvSpPr>
          <p:spPr>
            <a:xfrm>
              <a:off x="5753607" y="3200659"/>
              <a:ext cx="333597" cy="333597"/>
            </a:xfrm>
            <a:prstGeom prst="ellipse">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bg1"/>
                </a:solidFill>
              </a:endParaRPr>
            </a:p>
          </p:txBody>
        </p:sp>
        <p:sp>
          <p:nvSpPr>
            <p:cNvPr id="39" name="TextBox 38">
              <a:extLst>
                <a:ext uri="{FF2B5EF4-FFF2-40B4-BE49-F238E27FC236}">
                  <a16:creationId xmlns:a16="http://schemas.microsoft.com/office/drawing/2014/main" id="{EE5F7A07-8590-BA49-B2CC-1AAEDB0E7D93}"/>
                </a:ext>
              </a:extLst>
            </p:cNvPr>
            <p:cNvSpPr txBox="1"/>
            <p:nvPr/>
          </p:nvSpPr>
          <p:spPr>
            <a:xfrm>
              <a:off x="5725124" y="3204775"/>
              <a:ext cx="391016" cy="307777"/>
            </a:xfrm>
            <a:prstGeom prst="rect">
              <a:avLst/>
            </a:prstGeom>
            <a:noFill/>
          </p:spPr>
          <p:txBody>
            <a:bodyPr wrap="square" rtlCol="0">
              <a:spAutoFit/>
            </a:bodyPr>
            <a:lstStyle/>
            <a:p>
              <a:pPr algn="ctr"/>
              <a:r>
                <a:rPr lang="en-US" sz="1400" b="1" dirty="0"/>
                <a:t>3</a:t>
              </a:r>
            </a:p>
          </p:txBody>
        </p:sp>
      </p:grpSp>
      <p:grpSp>
        <p:nvGrpSpPr>
          <p:cNvPr id="40" name="Group 39">
            <a:extLst>
              <a:ext uri="{FF2B5EF4-FFF2-40B4-BE49-F238E27FC236}">
                <a16:creationId xmlns:a16="http://schemas.microsoft.com/office/drawing/2014/main" id="{FAEDFEE6-3CD7-D740-850D-B3193F007786}"/>
              </a:ext>
            </a:extLst>
          </p:cNvPr>
          <p:cNvGrpSpPr/>
          <p:nvPr/>
        </p:nvGrpSpPr>
        <p:grpSpPr>
          <a:xfrm>
            <a:off x="7768598" y="4146020"/>
            <a:ext cx="391016" cy="333597"/>
            <a:chOff x="5725124" y="3200659"/>
            <a:chExt cx="391016" cy="333597"/>
          </a:xfrm>
        </p:grpSpPr>
        <p:sp>
          <p:nvSpPr>
            <p:cNvPr id="41" name="Oval 40">
              <a:extLst>
                <a:ext uri="{FF2B5EF4-FFF2-40B4-BE49-F238E27FC236}">
                  <a16:creationId xmlns:a16="http://schemas.microsoft.com/office/drawing/2014/main" id="{C6D290AD-04A3-B84A-86A4-A34B92BDFD53}"/>
                </a:ext>
              </a:extLst>
            </p:cNvPr>
            <p:cNvSpPr/>
            <p:nvPr/>
          </p:nvSpPr>
          <p:spPr>
            <a:xfrm>
              <a:off x="5753607" y="3200659"/>
              <a:ext cx="333597" cy="333597"/>
            </a:xfrm>
            <a:prstGeom prst="ellipse">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bg1"/>
                </a:solidFill>
              </a:endParaRPr>
            </a:p>
          </p:txBody>
        </p:sp>
        <p:sp>
          <p:nvSpPr>
            <p:cNvPr id="42" name="TextBox 41">
              <a:extLst>
                <a:ext uri="{FF2B5EF4-FFF2-40B4-BE49-F238E27FC236}">
                  <a16:creationId xmlns:a16="http://schemas.microsoft.com/office/drawing/2014/main" id="{DB8D979E-1F5D-384F-9DC7-3826528C295B}"/>
                </a:ext>
              </a:extLst>
            </p:cNvPr>
            <p:cNvSpPr txBox="1"/>
            <p:nvPr/>
          </p:nvSpPr>
          <p:spPr>
            <a:xfrm>
              <a:off x="5725124" y="3204775"/>
              <a:ext cx="391016" cy="307777"/>
            </a:xfrm>
            <a:prstGeom prst="rect">
              <a:avLst/>
            </a:prstGeom>
            <a:noFill/>
          </p:spPr>
          <p:txBody>
            <a:bodyPr wrap="square" rtlCol="0">
              <a:spAutoFit/>
            </a:bodyPr>
            <a:lstStyle/>
            <a:p>
              <a:pPr algn="ctr"/>
              <a:r>
                <a:rPr lang="en-US" sz="1400" b="1" dirty="0"/>
                <a:t>2</a:t>
              </a:r>
            </a:p>
          </p:txBody>
        </p:sp>
      </p:grpSp>
      <p:grpSp>
        <p:nvGrpSpPr>
          <p:cNvPr id="43" name="Group 42">
            <a:extLst>
              <a:ext uri="{FF2B5EF4-FFF2-40B4-BE49-F238E27FC236}">
                <a16:creationId xmlns:a16="http://schemas.microsoft.com/office/drawing/2014/main" id="{DD5001BF-CD89-1842-B32E-8E8DC9829B7B}"/>
              </a:ext>
            </a:extLst>
          </p:cNvPr>
          <p:cNvGrpSpPr/>
          <p:nvPr/>
        </p:nvGrpSpPr>
        <p:grpSpPr>
          <a:xfrm>
            <a:off x="5725124" y="3200659"/>
            <a:ext cx="391016" cy="333597"/>
            <a:chOff x="5725124" y="3200659"/>
            <a:chExt cx="391016" cy="333597"/>
          </a:xfrm>
        </p:grpSpPr>
        <p:sp>
          <p:nvSpPr>
            <p:cNvPr id="44" name="Oval 43">
              <a:extLst>
                <a:ext uri="{FF2B5EF4-FFF2-40B4-BE49-F238E27FC236}">
                  <a16:creationId xmlns:a16="http://schemas.microsoft.com/office/drawing/2014/main" id="{FE700605-1C2C-F64C-90FF-69BCADBA45E1}"/>
                </a:ext>
              </a:extLst>
            </p:cNvPr>
            <p:cNvSpPr/>
            <p:nvPr/>
          </p:nvSpPr>
          <p:spPr>
            <a:xfrm>
              <a:off x="5753607" y="3200659"/>
              <a:ext cx="333597" cy="333597"/>
            </a:xfrm>
            <a:prstGeom prst="ellipse">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bg1"/>
                </a:solidFill>
              </a:endParaRPr>
            </a:p>
          </p:txBody>
        </p:sp>
        <p:sp>
          <p:nvSpPr>
            <p:cNvPr id="45" name="TextBox 44">
              <a:extLst>
                <a:ext uri="{FF2B5EF4-FFF2-40B4-BE49-F238E27FC236}">
                  <a16:creationId xmlns:a16="http://schemas.microsoft.com/office/drawing/2014/main" id="{0135DE68-39BA-BE45-BBBC-50CAABF98C61}"/>
                </a:ext>
              </a:extLst>
            </p:cNvPr>
            <p:cNvSpPr txBox="1"/>
            <p:nvPr/>
          </p:nvSpPr>
          <p:spPr>
            <a:xfrm>
              <a:off x="5725124" y="3204775"/>
              <a:ext cx="391016" cy="307777"/>
            </a:xfrm>
            <a:prstGeom prst="rect">
              <a:avLst/>
            </a:prstGeom>
            <a:noFill/>
          </p:spPr>
          <p:txBody>
            <a:bodyPr wrap="square" rtlCol="0">
              <a:spAutoFit/>
            </a:bodyPr>
            <a:lstStyle/>
            <a:p>
              <a:pPr algn="ctr"/>
              <a:r>
                <a:rPr lang="en-US" sz="1400" b="1" dirty="0"/>
                <a:t>1</a:t>
              </a:r>
            </a:p>
          </p:txBody>
        </p:sp>
      </p:grpSp>
      <p:grpSp>
        <p:nvGrpSpPr>
          <p:cNvPr id="46" name="Group 45">
            <a:extLst>
              <a:ext uri="{FF2B5EF4-FFF2-40B4-BE49-F238E27FC236}">
                <a16:creationId xmlns:a16="http://schemas.microsoft.com/office/drawing/2014/main" id="{7449D6EA-A94A-904F-96C1-A46CE82F562F}"/>
              </a:ext>
            </a:extLst>
          </p:cNvPr>
          <p:cNvGrpSpPr/>
          <p:nvPr/>
        </p:nvGrpSpPr>
        <p:grpSpPr>
          <a:xfrm>
            <a:off x="6206582" y="2999177"/>
            <a:ext cx="3492500" cy="1021834"/>
            <a:chOff x="6229732" y="2999177"/>
            <a:chExt cx="3492500" cy="1021834"/>
          </a:xfrm>
        </p:grpSpPr>
        <p:cxnSp>
          <p:nvCxnSpPr>
            <p:cNvPr id="47" name="Straight Arrow Connector 46">
              <a:extLst>
                <a:ext uri="{FF2B5EF4-FFF2-40B4-BE49-F238E27FC236}">
                  <a16:creationId xmlns:a16="http://schemas.microsoft.com/office/drawing/2014/main" id="{A8D30388-F7B9-CC4A-B619-E60AF038EC88}"/>
                </a:ext>
              </a:extLst>
            </p:cNvPr>
            <p:cNvCxnSpPr>
              <a:cxnSpLocks/>
            </p:cNvCxnSpPr>
            <p:nvPr/>
          </p:nvCxnSpPr>
          <p:spPr>
            <a:xfrm>
              <a:off x="6626073" y="4021011"/>
              <a:ext cx="2740559"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8" name="Freeform 47">
              <a:extLst>
                <a:ext uri="{FF2B5EF4-FFF2-40B4-BE49-F238E27FC236}">
                  <a16:creationId xmlns:a16="http://schemas.microsoft.com/office/drawing/2014/main" id="{C91B6B1F-37D0-E745-9DFC-ADEF9D31156B}"/>
                </a:ext>
              </a:extLst>
            </p:cNvPr>
            <p:cNvSpPr/>
            <p:nvPr/>
          </p:nvSpPr>
          <p:spPr>
            <a:xfrm>
              <a:off x="8350632" y="3011877"/>
              <a:ext cx="1371600"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CDA6CDA9-BE5C-5A44-BB39-12C08AC5B736}"/>
                </a:ext>
              </a:extLst>
            </p:cNvPr>
            <p:cNvSpPr/>
            <p:nvPr/>
          </p:nvSpPr>
          <p:spPr>
            <a:xfrm>
              <a:off x="6229732" y="2999177"/>
              <a:ext cx="1485900" cy="698500"/>
            </a:xfrm>
            <a:custGeom>
              <a:avLst/>
              <a:gdLst>
                <a:gd name="connsiteX0" fmla="*/ 1485900 w 1485900"/>
                <a:gd name="connsiteY0" fmla="*/ 0 h 698500"/>
                <a:gd name="connsiteX1" fmla="*/ 0 w 1485900"/>
                <a:gd name="connsiteY1" fmla="*/ 0 h 698500"/>
                <a:gd name="connsiteX2" fmla="*/ 0 w 1485900"/>
                <a:gd name="connsiteY2" fmla="*/ 698500 h 698500"/>
              </a:gdLst>
              <a:ahLst/>
              <a:cxnLst>
                <a:cxn ang="0">
                  <a:pos x="connsiteX0" y="connsiteY0"/>
                </a:cxn>
                <a:cxn ang="0">
                  <a:pos x="connsiteX1" y="connsiteY1"/>
                </a:cxn>
                <a:cxn ang="0">
                  <a:pos x="connsiteX2" y="connsiteY2"/>
                </a:cxn>
              </a:cxnLst>
              <a:rect l="l" t="t" r="r" b="b"/>
              <a:pathLst>
                <a:path w="1485900" h="698500">
                  <a:moveTo>
                    <a:pt x="1485900" y="0"/>
                  </a:moveTo>
                  <a:lnTo>
                    <a:pt x="0" y="0"/>
                  </a:lnTo>
                  <a:lnTo>
                    <a:pt x="0" y="698500"/>
                  </a:lnTo>
                </a:path>
              </a:pathLst>
            </a:custGeom>
            <a:noFill/>
            <a:ln w="12700">
              <a:solidFill>
                <a:srgbClr val="8FA7C4"/>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 name="Graphic 50">
            <a:extLst>
              <a:ext uri="{FF2B5EF4-FFF2-40B4-BE49-F238E27FC236}">
                <a16:creationId xmlns:a16="http://schemas.microsoft.com/office/drawing/2014/main" id="{F5D3EAC9-7BCC-D941-B2DE-924BB58E66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767" y="2104123"/>
            <a:ext cx="328075" cy="328075"/>
          </a:xfrm>
          <a:prstGeom prst="rect">
            <a:avLst/>
          </a:prstGeom>
        </p:spPr>
      </p:pic>
      <p:sp>
        <p:nvSpPr>
          <p:cNvPr id="53" name="Rectangle 52">
            <a:extLst>
              <a:ext uri="{FF2B5EF4-FFF2-40B4-BE49-F238E27FC236}">
                <a16:creationId xmlns:a16="http://schemas.microsoft.com/office/drawing/2014/main" id="{1F278302-448C-FE4E-A9C3-19500EFCD5C4}"/>
              </a:ext>
            </a:extLst>
          </p:cNvPr>
          <p:cNvSpPr/>
          <p:nvPr/>
        </p:nvSpPr>
        <p:spPr>
          <a:xfrm>
            <a:off x="4356852" y="2104560"/>
            <a:ext cx="7365607" cy="3381840"/>
          </a:xfrm>
          <a:prstGeom prst="rect">
            <a:avLst/>
          </a:prstGeom>
          <a:noFill/>
          <a:ln w="12700">
            <a:solidFill>
              <a:srgbClr val="6CAE3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18288" algn="l"/>
            <a:r>
              <a:rPr lang="en-US" sz="1200" dirty="0">
                <a:ln w="0"/>
                <a:solidFill>
                  <a:srgbClr val="6CAE3E"/>
                </a:solidFill>
                <a:latin typeface="Arial" panose="020B0604020202020204" pitchFamily="34" charset="0"/>
                <a:cs typeface="Arial" panose="020B0604020202020204" pitchFamily="34" charset="0"/>
              </a:rPr>
              <a:t>VPC</a:t>
            </a:r>
          </a:p>
        </p:txBody>
      </p:sp>
      <p:sp>
        <p:nvSpPr>
          <p:cNvPr id="54" name="Rectangle 53">
            <a:extLst>
              <a:ext uri="{FF2B5EF4-FFF2-40B4-BE49-F238E27FC236}">
                <a16:creationId xmlns:a16="http://schemas.microsoft.com/office/drawing/2014/main" id="{636E9DA7-8EA6-BE4D-81A8-F60FB2935888}"/>
              </a:ext>
            </a:extLst>
          </p:cNvPr>
          <p:cNvSpPr/>
          <p:nvPr/>
        </p:nvSpPr>
        <p:spPr>
          <a:xfrm>
            <a:off x="4135292" y="1269999"/>
            <a:ext cx="7815767" cy="45929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45720" algn="l"/>
            <a:r>
              <a:rPr lang="en-US" sz="1200" dirty="0">
                <a:solidFill>
                  <a:schemeClr val="bg1"/>
                </a:solidFill>
                <a:latin typeface="Arial" panose="020B0604020202020204" pitchFamily="34" charset="0"/>
                <a:cs typeface="Arial" panose="020B0604020202020204" pitchFamily="34" charset="0"/>
              </a:rPr>
              <a:t>AWS Cloud</a:t>
            </a:r>
          </a:p>
        </p:txBody>
      </p:sp>
      <p:sp>
        <p:nvSpPr>
          <p:cNvPr id="55" name="Rectangle 54">
            <a:extLst>
              <a:ext uri="{FF2B5EF4-FFF2-40B4-BE49-F238E27FC236}">
                <a16:creationId xmlns:a16="http://schemas.microsoft.com/office/drawing/2014/main" id="{0C3DAE68-3116-FD4E-8804-461463187E1C}"/>
              </a:ext>
            </a:extLst>
          </p:cNvPr>
          <p:cNvSpPr/>
          <p:nvPr/>
        </p:nvSpPr>
        <p:spPr>
          <a:xfrm>
            <a:off x="4601843" y="1592694"/>
            <a:ext cx="6912935" cy="4079444"/>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chemeClr val="accent3"/>
              </a:solidFill>
            </a:endParaRPr>
          </a:p>
        </p:txBody>
      </p:sp>
      <p:sp>
        <p:nvSpPr>
          <p:cNvPr id="56" name="TextBox 55">
            <a:extLst>
              <a:ext uri="{FF2B5EF4-FFF2-40B4-BE49-F238E27FC236}">
                <a16:creationId xmlns:a16="http://schemas.microsoft.com/office/drawing/2014/main" id="{503F1335-40EC-FA4A-A120-6A4040BA8622}"/>
              </a:ext>
            </a:extLst>
          </p:cNvPr>
          <p:cNvSpPr txBox="1"/>
          <p:nvPr/>
        </p:nvSpPr>
        <p:spPr>
          <a:xfrm>
            <a:off x="7055010" y="5079249"/>
            <a:ext cx="2006600" cy="246221"/>
          </a:xfrm>
          <a:prstGeom prst="rect">
            <a:avLst/>
          </a:prstGeom>
          <a:noFill/>
        </p:spPr>
        <p:txBody>
          <a:bodyPr wrap="square" rtlCol="0">
            <a:spAutoFit/>
          </a:bodyPr>
          <a:lstStyle/>
          <a:p>
            <a:pPr algn="ctr"/>
            <a:r>
              <a:rPr lang="en-US" sz="1000" dirty="0">
                <a:solidFill>
                  <a:srgbClr val="6CAE3E"/>
                </a:solidFill>
                <a:latin typeface="Arial" panose="020B0604020202020204" pitchFamily="34" charset="0"/>
                <a:cs typeface="Arial" panose="020B0604020202020204" pitchFamily="34" charset="0"/>
              </a:rPr>
              <a:t>10.0.0.0/16</a:t>
            </a:r>
          </a:p>
        </p:txBody>
      </p:sp>
      <p:sp>
        <p:nvSpPr>
          <p:cNvPr id="57" name="TextBox 56">
            <a:extLst>
              <a:ext uri="{FF2B5EF4-FFF2-40B4-BE49-F238E27FC236}">
                <a16:creationId xmlns:a16="http://schemas.microsoft.com/office/drawing/2014/main" id="{3A3B00BD-4F6B-AF42-8A10-1B3B620FC76D}"/>
              </a:ext>
            </a:extLst>
          </p:cNvPr>
          <p:cNvSpPr txBox="1"/>
          <p:nvPr/>
        </p:nvSpPr>
        <p:spPr>
          <a:xfrm>
            <a:off x="7055010" y="4655162"/>
            <a:ext cx="2006600" cy="246221"/>
          </a:xfrm>
          <a:prstGeom prst="rect">
            <a:avLst/>
          </a:prstGeom>
          <a:noFill/>
        </p:spPr>
        <p:txBody>
          <a:bodyPr wrap="square" rtlCol="0">
            <a:spAutoFit/>
          </a:bodyPr>
          <a:lstStyle/>
          <a:p>
            <a:pPr algn="ctr"/>
            <a:r>
              <a:rPr lang="en-US" sz="1000" dirty="0">
                <a:solidFill>
                  <a:srgbClr val="6CAE3E"/>
                </a:solidFill>
                <a:latin typeface="Arial" panose="020B0604020202020204" pitchFamily="34" charset="0"/>
                <a:cs typeface="Arial" panose="020B0604020202020204" pitchFamily="34" charset="0"/>
              </a:rPr>
              <a:t>10.0.0.0/19</a:t>
            </a:r>
          </a:p>
        </p:txBody>
      </p:sp>
      <p:pic>
        <p:nvPicPr>
          <p:cNvPr id="58" name="Graphic 57">
            <a:extLst>
              <a:ext uri="{FF2B5EF4-FFF2-40B4-BE49-F238E27FC236}">
                <a16:creationId xmlns:a16="http://schemas.microsoft.com/office/drawing/2014/main" id="{2A0D6E85-4CBA-2F41-B6DA-02985DD094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00539" y="3816579"/>
            <a:ext cx="469900" cy="469900"/>
          </a:xfrm>
          <a:prstGeom prst="rect">
            <a:avLst/>
          </a:prstGeom>
        </p:spPr>
      </p:pic>
      <p:pic>
        <p:nvPicPr>
          <p:cNvPr id="59" name="Graphic 58">
            <a:extLst>
              <a:ext uri="{FF2B5EF4-FFF2-40B4-BE49-F238E27FC236}">
                <a16:creationId xmlns:a16="http://schemas.microsoft.com/office/drawing/2014/main" id="{DEA1DA0D-A07C-E441-9D9B-EF47B88901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91239" y="2766400"/>
            <a:ext cx="469900" cy="469900"/>
          </a:xfrm>
          <a:prstGeom prst="rect">
            <a:avLst/>
          </a:prstGeom>
        </p:spPr>
      </p:pic>
      <p:pic>
        <p:nvPicPr>
          <p:cNvPr id="60" name="Graphic 59">
            <a:extLst>
              <a:ext uri="{FF2B5EF4-FFF2-40B4-BE49-F238E27FC236}">
                <a16:creationId xmlns:a16="http://schemas.microsoft.com/office/drawing/2014/main" id="{0F759146-6160-B64F-B65C-34F0BF5084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80339" y="3816579"/>
            <a:ext cx="469900" cy="469900"/>
          </a:xfrm>
          <a:prstGeom prst="rect">
            <a:avLst/>
          </a:prstGeom>
        </p:spPr>
      </p:pic>
      <p:sp>
        <p:nvSpPr>
          <p:cNvPr id="61" name="TextBox 60">
            <a:extLst>
              <a:ext uri="{FF2B5EF4-FFF2-40B4-BE49-F238E27FC236}">
                <a16:creationId xmlns:a16="http://schemas.microsoft.com/office/drawing/2014/main" id="{E421719B-3ED5-174B-8E69-9B6BE984856A}"/>
              </a:ext>
            </a:extLst>
          </p:cNvPr>
          <p:cNvSpPr txBox="1"/>
          <p:nvPr/>
        </p:nvSpPr>
        <p:spPr>
          <a:xfrm>
            <a:off x="7141654" y="2345567"/>
            <a:ext cx="1769070" cy="246221"/>
          </a:xfrm>
          <a:prstGeom prst="rect">
            <a:avLst/>
          </a:prstGeom>
          <a:noFill/>
        </p:spPr>
        <p:txBody>
          <a:bodyPr wrap="square" rtlCol="0">
            <a:spAutoFit/>
          </a:bodyPr>
          <a:lstStyle/>
          <a:p>
            <a:pPr algn="ctr"/>
            <a:r>
              <a:rPr lang="en-US" sz="1000" dirty="0">
                <a:solidFill>
                  <a:schemeClr val="bg1"/>
                </a:solidFill>
                <a:latin typeface="Arial" panose="020B0604020202020204" pitchFamily="34" charset="0"/>
                <a:cs typeface="Arial" panose="020B0604020202020204" pitchFamily="34" charset="0"/>
              </a:rPr>
              <a:t>Internet gateway</a:t>
            </a:r>
          </a:p>
        </p:txBody>
      </p:sp>
      <p:pic>
        <p:nvPicPr>
          <p:cNvPr id="62" name="Graphic 61">
            <a:extLst>
              <a:ext uri="{FF2B5EF4-FFF2-40B4-BE49-F238E27FC236}">
                <a16:creationId xmlns:a16="http://schemas.microsoft.com/office/drawing/2014/main" id="{84BFDEF8-7751-FB43-BAF7-DC31FED0559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91239" y="1865541"/>
            <a:ext cx="469900" cy="469900"/>
          </a:xfrm>
          <a:prstGeom prst="rect">
            <a:avLst/>
          </a:prstGeom>
        </p:spPr>
      </p:pic>
      <p:sp>
        <p:nvSpPr>
          <p:cNvPr id="63" name="TextBox 62">
            <a:extLst>
              <a:ext uri="{FF2B5EF4-FFF2-40B4-BE49-F238E27FC236}">
                <a16:creationId xmlns:a16="http://schemas.microsoft.com/office/drawing/2014/main" id="{E5343EBC-6AF7-9649-9116-E5A05F37616E}"/>
              </a:ext>
            </a:extLst>
          </p:cNvPr>
          <p:cNvSpPr txBox="1"/>
          <p:nvPr/>
        </p:nvSpPr>
        <p:spPr>
          <a:xfrm>
            <a:off x="7141654" y="3227519"/>
            <a:ext cx="1769070" cy="246221"/>
          </a:xfrm>
          <a:prstGeom prst="rect">
            <a:avLst/>
          </a:prstGeom>
          <a:noFill/>
        </p:spPr>
        <p:txBody>
          <a:bodyPr wrap="square" rtlCol="0">
            <a:spAutoFit/>
          </a:bodyPr>
          <a:lstStyle/>
          <a:p>
            <a:pPr algn="ctr"/>
            <a:r>
              <a:rPr lang="en-US" sz="1000" dirty="0">
                <a:solidFill>
                  <a:schemeClr val="bg1"/>
                </a:solidFill>
                <a:latin typeface="Arial" panose="020B0604020202020204" pitchFamily="34" charset="0"/>
                <a:cs typeface="Arial" panose="020B0604020202020204" pitchFamily="34" charset="0"/>
              </a:rPr>
              <a:t>Chef Automate</a:t>
            </a:r>
          </a:p>
        </p:txBody>
      </p:sp>
      <p:sp>
        <p:nvSpPr>
          <p:cNvPr id="64" name="TextBox 63">
            <a:extLst>
              <a:ext uri="{FF2B5EF4-FFF2-40B4-BE49-F238E27FC236}">
                <a16:creationId xmlns:a16="http://schemas.microsoft.com/office/drawing/2014/main" id="{F8DCE0FF-372D-284C-BBC8-65171BD69F09}"/>
              </a:ext>
            </a:extLst>
          </p:cNvPr>
          <p:cNvSpPr txBox="1"/>
          <p:nvPr/>
        </p:nvSpPr>
        <p:spPr>
          <a:xfrm>
            <a:off x="5350954" y="4341118"/>
            <a:ext cx="1769070" cy="400110"/>
          </a:xfrm>
          <a:prstGeom prst="rect">
            <a:avLst/>
          </a:prstGeom>
          <a:noFill/>
        </p:spPr>
        <p:txBody>
          <a:bodyPr wrap="square" rtlCol="0">
            <a:spAutoFit/>
          </a:bodyPr>
          <a:lstStyle/>
          <a:p>
            <a:pPr algn="ctr"/>
            <a:r>
              <a:rPr lang="en-US" sz="1000" dirty="0">
                <a:solidFill>
                  <a:schemeClr val="bg1"/>
                </a:solidFill>
                <a:latin typeface="Arial" panose="020B0604020202020204" pitchFamily="34" charset="0"/>
                <a:cs typeface="Arial" panose="020B0604020202020204" pitchFamily="34" charset="0"/>
              </a:rPr>
              <a:t>Chef workstation </a:t>
            </a:r>
            <a:br>
              <a:rPr lang="en-US" sz="1000" dirty="0">
                <a:solidFill>
                  <a:schemeClr val="bg1"/>
                </a:solidFill>
                <a:latin typeface="Arial" panose="020B0604020202020204" pitchFamily="34" charset="0"/>
                <a:cs typeface="Arial" panose="020B0604020202020204" pitchFamily="34" charset="0"/>
              </a:rPr>
            </a:br>
            <a:r>
              <a:rPr lang="en-US" sz="1000" dirty="0">
                <a:solidFill>
                  <a:schemeClr val="bg1"/>
                </a:solidFill>
                <a:latin typeface="Arial" panose="020B0604020202020204" pitchFamily="34" charset="0"/>
                <a:cs typeface="Arial" panose="020B0604020202020204" pitchFamily="34" charset="0"/>
              </a:rPr>
              <a:t>(local Chef repo)</a:t>
            </a:r>
          </a:p>
        </p:txBody>
      </p:sp>
      <p:sp>
        <p:nvSpPr>
          <p:cNvPr id="65" name="TextBox 64">
            <a:extLst>
              <a:ext uri="{FF2B5EF4-FFF2-40B4-BE49-F238E27FC236}">
                <a16:creationId xmlns:a16="http://schemas.microsoft.com/office/drawing/2014/main" id="{42664E99-01C3-9644-BFBA-4C07DBFB3BEB}"/>
              </a:ext>
            </a:extLst>
          </p:cNvPr>
          <p:cNvSpPr txBox="1"/>
          <p:nvPr/>
        </p:nvSpPr>
        <p:spPr>
          <a:xfrm>
            <a:off x="8830754" y="4341118"/>
            <a:ext cx="1769070" cy="246221"/>
          </a:xfrm>
          <a:prstGeom prst="rect">
            <a:avLst/>
          </a:prstGeom>
          <a:noFill/>
        </p:spPr>
        <p:txBody>
          <a:bodyPr wrap="square" rtlCol="0">
            <a:spAutoFit/>
          </a:bodyPr>
          <a:lstStyle/>
          <a:p>
            <a:pPr algn="ctr"/>
            <a:r>
              <a:rPr lang="en-US" sz="1000" dirty="0">
                <a:solidFill>
                  <a:schemeClr val="bg1"/>
                </a:solidFill>
                <a:latin typeface="Arial" panose="020B0604020202020204" pitchFamily="34" charset="0"/>
                <a:cs typeface="Arial" panose="020B0604020202020204" pitchFamily="34" charset="0"/>
              </a:rPr>
              <a:t>Chef node</a:t>
            </a:r>
          </a:p>
        </p:txBody>
      </p:sp>
      <p:sp>
        <p:nvSpPr>
          <p:cNvPr id="66" name="Rectangle 65">
            <a:extLst>
              <a:ext uri="{FF2B5EF4-FFF2-40B4-BE49-F238E27FC236}">
                <a16:creationId xmlns:a16="http://schemas.microsoft.com/office/drawing/2014/main" id="{B29DA6D9-56AB-EE4E-89FA-5D67A71F0EA8}"/>
              </a:ext>
            </a:extLst>
          </p:cNvPr>
          <p:cNvSpPr/>
          <p:nvPr/>
        </p:nvSpPr>
        <p:spPr>
          <a:xfrm>
            <a:off x="7468985" y="1597743"/>
            <a:ext cx="1114408" cy="246221"/>
          </a:xfrm>
          <a:prstGeom prst="rect">
            <a:avLst/>
          </a:prstGeom>
        </p:spPr>
        <p:txBody>
          <a:bodyPr wrap="none">
            <a:spAutoFit/>
          </a:bodyPr>
          <a:lstStyle/>
          <a:p>
            <a:pPr algn="ctr"/>
            <a:r>
              <a:rPr lang="en-US" sz="1000" dirty="0">
                <a:solidFill>
                  <a:srgbClr val="5B9CD5"/>
                </a:solidFill>
                <a:latin typeface="Arial" panose="020B0604020202020204" pitchFamily="34" charset="0"/>
                <a:cs typeface="Arial" panose="020B0604020202020204" pitchFamily="34" charset="0"/>
              </a:rPr>
              <a:t>Availability Zone</a:t>
            </a:r>
          </a:p>
        </p:txBody>
      </p:sp>
      <p:sp>
        <p:nvSpPr>
          <p:cNvPr id="67" name="TextBox 66">
            <a:extLst>
              <a:ext uri="{FF2B5EF4-FFF2-40B4-BE49-F238E27FC236}">
                <a16:creationId xmlns:a16="http://schemas.microsoft.com/office/drawing/2014/main" id="{958A7C03-788D-8E49-A5B3-72A06FF697BE}"/>
              </a:ext>
            </a:extLst>
          </p:cNvPr>
          <p:cNvSpPr txBox="1"/>
          <p:nvPr/>
        </p:nvSpPr>
        <p:spPr>
          <a:xfrm>
            <a:off x="5091730" y="2689761"/>
            <a:ext cx="1323754" cy="276999"/>
          </a:xfrm>
          <a:prstGeom prst="rect">
            <a:avLst/>
          </a:prstGeom>
          <a:noFill/>
        </p:spPr>
        <p:txBody>
          <a:bodyPr wrap="square" rtlCol="0">
            <a:spAutoFit/>
          </a:bodyPr>
          <a:lstStyle/>
          <a:p>
            <a:pPr marL="91440"/>
            <a:r>
              <a:rPr lang="en-US" sz="1200" dirty="0">
                <a:ln w="0"/>
                <a:solidFill>
                  <a:srgbClr val="6CAE3E"/>
                </a:solidFill>
                <a:latin typeface="Arial" panose="020B0604020202020204" pitchFamily="34" charset="0"/>
                <a:cs typeface="Arial" panose="020B0604020202020204" pitchFamily="34" charset="0"/>
              </a:rPr>
              <a:t>Public subnet</a:t>
            </a:r>
          </a:p>
        </p:txBody>
      </p:sp>
      <p:pic>
        <p:nvPicPr>
          <p:cNvPr id="69" name="Graphic 68">
            <a:extLst>
              <a:ext uri="{FF2B5EF4-FFF2-40B4-BE49-F238E27FC236}">
                <a16:creationId xmlns:a16="http://schemas.microsoft.com/office/drawing/2014/main" id="{59D47D31-C940-9243-9356-5A5B03F0865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41166" y="1269999"/>
            <a:ext cx="381000" cy="381000"/>
          </a:xfrm>
          <a:prstGeom prst="rect">
            <a:avLst/>
          </a:prstGeom>
        </p:spPr>
      </p:pic>
      <p:pic>
        <p:nvPicPr>
          <p:cNvPr id="70" name="Graphic 69">
            <a:extLst>
              <a:ext uri="{FF2B5EF4-FFF2-40B4-BE49-F238E27FC236}">
                <a16:creationId xmlns:a16="http://schemas.microsoft.com/office/drawing/2014/main" id="{92752197-A459-D346-AB1E-9532CF9BEB1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90450" y="2673458"/>
            <a:ext cx="381000" cy="381000"/>
          </a:xfrm>
          <a:prstGeom prst="rect">
            <a:avLst/>
          </a:prstGeom>
        </p:spPr>
      </p:pic>
      <p:pic>
        <p:nvPicPr>
          <p:cNvPr id="71" name="Graphic 70">
            <a:extLst>
              <a:ext uri="{FF2B5EF4-FFF2-40B4-BE49-F238E27FC236}">
                <a16:creationId xmlns:a16="http://schemas.microsoft.com/office/drawing/2014/main" id="{4C7502D1-F1AA-BE47-AB68-4953F6ECCF2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352901" y="2100491"/>
            <a:ext cx="381000" cy="381000"/>
          </a:xfrm>
          <a:prstGeom prst="rect">
            <a:avLst/>
          </a:prstGeom>
        </p:spPr>
      </p:pic>
    </p:spTree>
    <p:extLst>
      <p:ext uri="{BB962C8B-B14F-4D97-AF65-F5344CB8AC3E}">
        <p14:creationId xmlns:p14="http://schemas.microsoft.com/office/powerpoint/2010/main" val="1517619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9">
            <a:extLst>
              <a:ext uri="{FF2B5EF4-FFF2-40B4-BE49-F238E27FC236}">
                <a16:creationId xmlns:a16="http://schemas.microsoft.com/office/drawing/2014/main" id="{C4424176-D61D-4247-94CC-33611A47B477}"/>
              </a:ext>
            </a:extLst>
          </p:cNvPr>
          <p:cNvSpPr>
            <a:spLocks noGrp="1" noChangeArrowheads="1"/>
          </p:cNvSpPr>
          <p:nvPr>
            <p:ph type="title"/>
          </p:nvPr>
        </p:nvSpPr>
        <p:spPr/>
        <p:txBody>
          <a:bodyPr/>
          <a:lstStyle/>
          <a:p>
            <a:pPr eaLnBrk="1" hangingPunct="1"/>
            <a:r>
              <a:rPr lang="en-US" altLang="en-US" dirty="0"/>
              <a:t>Release 11.0-2021.07.30: What’s new?</a:t>
            </a:r>
          </a:p>
        </p:txBody>
      </p:sp>
      <p:sp>
        <p:nvSpPr>
          <p:cNvPr id="16" name="Content Placeholder 3">
            <a:extLst>
              <a:ext uri="{FF2B5EF4-FFF2-40B4-BE49-F238E27FC236}">
                <a16:creationId xmlns:a16="http://schemas.microsoft.com/office/drawing/2014/main" id="{7450D94A-F3A0-6644-B77C-6885AF8EE32B}"/>
              </a:ext>
            </a:extLst>
          </p:cNvPr>
          <p:cNvSpPr>
            <a:spLocks noGrp="1" noChangeArrowheads="1"/>
          </p:cNvSpPr>
          <p:nvPr>
            <p:ph sz="half" idx="1"/>
          </p:nvPr>
        </p:nvSpPr>
        <p:spPr/>
        <p:txBody>
          <a:bodyPr rIns="0"/>
          <a:lstStyle/>
          <a:p>
            <a:pPr>
              <a:spcBef>
                <a:spcPts val="2600"/>
              </a:spcBef>
            </a:pPr>
            <a:r>
              <a:rPr lang="en-US" sz="1100" b="1" dirty="0"/>
              <a:t>Analytics</a:t>
            </a:r>
          </a:p>
          <a:p>
            <a:r>
              <a:rPr lang="en-US" sz="1100" dirty="0"/>
              <a:t>Amazon FinSpace (slide 37)</a:t>
            </a:r>
          </a:p>
          <a:p>
            <a:pPr>
              <a:spcBef>
                <a:spcPts val="2400"/>
              </a:spcBef>
            </a:pPr>
            <a:r>
              <a:rPr lang="en-US" sz="1100" b="1" dirty="0"/>
              <a:t>Application Integration</a:t>
            </a:r>
          </a:p>
          <a:p>
            <a:r>
              <a:rPr lang="en-US" sz="1100" dirty="0"/>
              <a:t>Broker / Resource Icon (slide 39)</a:t>
            </a:r>
          </a:p>
          <a:p>
            <a:r>
              <a:rPr lang="en-US" sz="1100" dirty="0"/>
              <a:t>Schema / Resource Icon (slide 40)</a:t>
            </a:r>
          </a:p>
          <a:p>
            <a:r>
              <a:rPr lang="en-US" sz="1100" dirty="0"/>
              <a:t>Schema Registry / Resource Icon (slide 40)</a:t>
            </a:r>
          </a:p>
          <a:p>
            <a:pPr>
              <a:spcBef>
                <a:spcPts val="2400"/>
              </a:spcBef>
            </a:pPr>
            <a:r>
              <a:rPr lang="en-US" sz="1100" b="1" dirty="0"/>
              <a:t>Compute</a:t>
            </a:r>
          </a:p>
          <a:p>
            <a:r>
              <a:rPr lang="en-US" sz="1100" dirty="0"/>
              <a:t>AWS App Runner (slide 61)</a:t>
            </a:r>
          </a:p>
          <a:p>
            <a:pPr>
              <a:spcBef>
                <a:spcPts val="2400"/>
              </a:spcBef>
            </a:pPr>
            <a:r>
              <a:rPr lang="en-US" sz="1100" b="1" dirty="0"/>
              <a:t>Database</a:t>
            </a:r>
          </a:p>
          <a:p>
            <a:r>
              <a:rPr lang="en-US" sz="1100" dirty="0"/>
              <a:t>Stream / Resource Icon (slide 71)</a:t>
            </a:r>
          </a:p>
          <a:p>
            <a:endParaRPr lang="en-US" sz="1100" dirty="0"/>
          </a:p>
        </p:txBody>
      </p:sp>
      <p:sp>
        <p:nvSpPr>
          <p:cNvPr id="39942" name="Footer Placeholder 7">
            <a:extLst>
              <a:ext uri="{FF2B5EF4-FFF2-40B4-BE49-F238E27FC236}">
                <a16:creationId xmlns:a16="http://schemas.microsoft.com/office/drawing/2014/main" id="{63CE1B16-4248-3442-BF9B-358D014C00DD}"/>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39943" name="Slide Number Placeholder 8">
            <a:extLst>
              <a:ext uri="{FF2B5EF4-FFF2-40B4-BE49-F238E27FC236}">
                <a16:creationId xmlns:a16="http://schemas.microsoft.com/office/drawing/2014/main" id="{6F8E4182-1824-0245-84CA-C9F5141771E0}"/>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7B6341F-A150-8A49-8FBC-64E44138AE51}" type="slidenum">
              <a:rPr lang="en-US" altLang="en-US" smtClean="0">
                <a:solidFill>
                  <a:schemeClr val="bg1"/>
                </a:solidFill>
                <a:latin typeface="Arial" panose="020B0604020202020204" pitchFamily="34" charset="0"/>
              </a:rPr>
              <a:pPr fontAlgn="base">
                <a:spcBef>
                  <a:spcPct val="0"/>
                </a:spcBef>
                <a:spcAft>
                  <a:spcPct val="0"/>
                </a:spcAft>
              </a:pPr>
              <a:t>2</a:t>
            </a:fld>
            <a:endParaRPr lang="en-US" altLang="en-US" dirty="0">
              <a:solidFill>
                <a:schemeClr val="bg1"/>
              </a:solidFill>
              <a:latin typeface="Arial" panose="020B0604020202020204" pitchFamily="34" charset="0"/>
            </a:endParaRPr>
          </a:p>
        </p:txBody>
      </p:sp>
      <p:sp>
        <p:nvSpPr>
          <p:cNvPr id="17" name="Content Placeholder 4">
            <a:extLst>
              <a:ext uri="{FF2B5EF4-FFF2-40B4-BE49-F238E27FC236}">
                <a16:creationId xmlns:a16="http://schemas.microsoft.com/office/drawing/2014/main" id="{8B483F4D-4597-6944-92E6-D923060BF06D}"/>
              </a:ext>
            </a:extLst>
          </p:cNvPr>
          <p:cNvSpPr>
            <a:spLocks noGrp="1" noChangeArrowheads="1"/>
          </p:cNvSpPr>
          <p:nvPr>
            <p:ph sz="half" idx="10"/>
          </p:nvPr>
        </p:nvSpPr>
        <p:spPr/>
        <p:txBody>
          <a:bodyPr rIns="0"/>
          <a:lstStyle/>
          <a:p>
            <a:pPr>
              <a:spcBef>
                <a:spcPts val="2600"/>
              </a:spcBef>
            </a:pPr>
            <a:r>
              <a:rPr lang="en-US" sz="1100" b="1" dirty="0"/>
              <a:t>Front End Web &amp; Mobile</a:t>
            </a:r>
            <a:endParaRPr lang="en-US" sz="1100" i="1" dirty="0"/>
          </a:p>
          <a:p>
            <a:pPr>
              <a:lnSpc>
                <a:spcPct val="80000"/>
              </a:lnSpc>
            </a:pPr>
            <a:r>
              <a:rPr lang="en-US" sz="1100" dirty="0"/>
              <a:t>Routes / Resource Icon (slide 83)</a:t>
            </a:r>
            <a:endParaRPr lang="en-US" sz="1100" i="1" dirty="0"/>
          </a:p>
          <a:p>
            <a:pPr>
              <a:lnSpc>
                <a:spcPct val="80000"/>
              </a:lnSpc>
              <a:spcBef>
                <a:spcPts val="2000"/>
              </a:spcBef>
            </a:pPr>
            <a:r>
              <a:rPr lang="en-US" sz="1100" b="1" dirty="0"/>
              <a:t>Internet of Things</a:t>
            </a:r>
          </a:p>
          <a:p>
            <a:pPr>
              <a:lnSpc>
                <a:spcPct val="80000"/>
              </a:lnSpc>
            </a:pPr>
            <a:r>
              <a:rPr lang="en-US" sz="1100" dirty="0"/>
              <a:t>Component Machine Learning / Resource Icon (slide 89)</a:t>
            </a:r>
          </a:p>
          <a:p>
            <a:pPr>
              <a:lnSpc>
                <a:spcPct val="80000"/>
              </a:lnSpc>
            </a:pPr>
            <a:r>
              <a:rPr lang="en-US" sz="1100" dirty="0"/>
              <a:t>Component Nucleus / Resource Icon (slide 89)</a:t>
            </a:r>
          </a:p>
          <a:p>
            <a:pPr>
              <a:lnSpc>
                <a:spcPct val="80000"/>
              </a:lnSpc>
            </a:pPr>
            <a:r>
              <a:rPr lang="en-US" sz="1100" dirty="0"/>
              <a:t>Component Private / Resource Icon (slide 89)</a:t>
            </a:r>
          </a:p>
          <a:p>
            <a:pPr>
              <a:lnSpc>
                <a:spcPct val="80000"/>
              </a:lnSpc>
            </a:pPr>
            <a:r>
              <a:rPr lang="en-US" sz="1100" dirty="0"/>
              <a:t>Component Public / Resource Icon (slide 89)</a:t>
            </a:r>
          </a:p>
          <a:p>
            <a:pPr>
              <a:lnSpc>
                <a:spcPct val="80000"/>
              </a:lnSpc>
            </a:pPr>
            <a:r>
              <a:rPr lang="en-US" sz="1100" dirty="0"/>
              <a:t>Component / Resource Icon (slide 89)</a:t>
            </a:r>
          </a:p>
          <a:p>
            <a:pPr>
              <a:lnSpc>
                <a:spcPct val="80000"/>
              </a:lnSpc>
            </a:pPr>
            <a:r>
              <a:rPr lang="en-US" sz="1100" dirty="0"/>
              <a:t>Interprocess Communication / Resource Icon (slide 89)</a:t>
            </a:r>
          </a:p>
          <a:p>
            <a:pPr>
              <a:lnSpc>
                <a:spcPct val="80000"/>
              </a:lnSpc>
            </a:pPr>
            <a:r>
              <a:rPr lang="en-US" sz="1100" dirty="0"/>
              <a:t>Protocol / Resource Icon (slide 89)</a:t>
            </a:r>
          </a:p>
          <a:p>
            <a:pPr>
              <a:lnSpc>
                <a:spcPct val="80000"/>
              </a:lnSpc>
            </a:pPr>
            <a:r>
              <a:rPr lang="en-US" sz="1100" dirty="0"/>
              <a:t>Stream Manager / Resource Icon (slide 89)</a:t>
            </a:r>
          </a:p>
          <a:p>
            <a:pPr>
              <a:lnSpc>
                <a:spcPct val="80000"/>
              </a:lnSpc>
            </a:pPr>
            <a:r>
              <a:rPr lang="en-US" sz="1100" dirty="0"/>
              <a:t>Artifact / Resource Icon (slide 89)</a:t>
            </a:r>
          </a:p>
          <a:p>
            <a:pPr>
              <a:lnSpc>
                <a:spcPct val="80000"/>
              </a:lnSpc>
            </a:pPr>
            <a:r>
              <a:rPr lang="en-US" sz="1100" dirty="0"/>
              <a:t>Recipe / Resource Icon (slide 89)</a:t>
            </a:r>
          </a:p>
        </p:txBody>
      </p:sp>
      <p:sp>
        <p:nvSpPr>
          <p:cNvPr id="18" name="Content Placeholder 15">
            <a:extLst>
              <a:ext uri="{FF2B5EF4-FFF2-40B4-BE49-F238E27FC236}">
                <a16:creationId xmlns:a16="http://schemas.microsoft.com/office/drawing/2014/main" id="{EE0B2C34-B4F5-A446-975A-F421102F16CD}"/>
              </a:ext>
            </a:extLst>
          </p:cNvPr>
          <p:cNvSpPr>
            <a:spLocks noGrp="1" noChangeArrowheads="1"/>
          </p:cNvSpPr>
          <p:nvPr>
            <p:ph sz="half" idx="11"/>
          </p:nvPr>
        </p:nvSpPr>
        <p:spPr/>
        <p:txBody>
          <a:bodyPr rIns="0"/>
          <a:lstStyle/>
          <a:p>
            <a:pPr>
              <a:spcBef>
                <a:spcPts val="2600"/>
              </a:spcBef>
            </a:pPr>
            <a:r>
              <a:rPr lang="en-US" sz="1100" b="1" dirty="0"/>
              <a:t>Internet of Things </a:t>
            </a:r>
            <a:r>
              <a:rPr lang="en-US" sz="1100" i="1" dirty="0"/>
              <a:t>cont.</a:t>
            </a:r>
            <a:endParaRPr lang="en-US" sz="1100" b="1" dirty="0"/>
          </a:p>
          <a:p>
            <a:r>
              <a:rPr lang="en-US" sz="1100"/>
              <a:t>IoT thing humidity sensor</a:t>
            </a:r>
            <a:r>
              <a:rPr lang="en-US" sz="1100" dirty="0"/>
              <a:t> / Resource Icon (slide 91)</a:t>
            </a:r>
            <a:endParaRPr lang="en-US" sz="1100"/>
          </a:p>
          <a:p>
            <a:r>
              <a:rPr lang="en-US" sz="1100"/>
              <a:t>IoT thing vibration sensor</a:t>
            </a:r>
            <a:r>
              <a:rPr lang="en-US" sz="1100" dirty="0"/>
              <a:t> / Resource Icon (slide 91)</a:t>
            </a:r>
            <a:endParaRPr lang="en-US" sz="1100"/>
          </a:p>
          <a:p>
            <a:r>
              <a:rPr lang="en-US" sz="1100"/>
              <a:t>IoT thing temperature sensor</a:t>
            </a:r>
            <a:r>
              <a:rPr lang="en-US" sz="1100" dirty="0"/>
              <a:t> / Resource Icon (slide 91)</a:t>
            </a:r>
            <a:endParaRPr lang="en-US" sz="1100"/>
          </a:p>
          <a:p>
            <a:r>
              <a:rPr lang="en-US" sz="1100"/>
              <a:t>IoT thing relay</a:t>
            </a:r>
            <a:r>
              <a:rPr lang="en-US" sz="1100" dirty="0"/>
              <a:t> / Resource Icon (slide 91)</a:t>
            </a:r>
            <a:endParaRPr lang="en-US" sz="1100"/>
          </a:p>
          <a:p>
            <a:r>
              <a:rPr lang="en-US" sz="1100"/>
              <a:t>IoT thing stack light</a:t>
            </a:r>
            <a:r>
              <a:rPr lang="en-US" sz="1100" dirty="0"/>
              <a:t> / Resource Icon (slide 91)</a:t>
            </a:r>
            <a:endParaRPr lang="en-US" sz="1100"/>
          </a:p>
          <a:p>
            <a:r>
              <a:rPr lang="en-US" sz="1100"/>
              <a:t>IoT thing temperature &amp; humidity sensor</a:t>
            </a:r>
            <a:r>
              <a:rPr lang="en-US" sz="1100" dirty="0"/>
              <a:t> / Resource Icon (slide 91)</a:t>
            </a:r>
            <a:endParaRPr lang="en-US" sz="1100"/>
          </a:p>
          <a:p>
            <a:r>
              <a:rPr lang="en-US" sz="1100"/>
              <a:t>IoT thing temperature &amp; vibration sensor</a:t>
            </a:r>
            <a:r>
              <a:rPr lang="en-US" sz="1100" dirty="0"/>
              <a:t> / Resource Icon (slide 91)</a:t>
            </a:r>
            <a:endParaRPr lang="en-US" sz="1100"/>
          </a:p>
          <a:p>
            <a:r>
              <a:rPr lang="en-US" sz="1100"/>
              <a:t>IoT thing FreeRTOS Device</a:t>
            </a:r>
            <a:r>
              <a:rPr lang="en-US" sz="1100" dirty="0"/>
              <a:t> / Resource Icon (slide 91)</a:t>
            </a:r>
            <a:endParaRPr lang="en-US" sz="1100"/>
          </a:p>
          <a:p>
            <a:r>
              <a:rPr lang="en-US" sz="1100"/>
              <a:t>IoT thing Industrial PC</a:t>
            </a:r>
            <a:r>
              <a:rPr lang="en-US" sz="1100" dirty="0"/>
              <a:t> / Resource Icon (slide 91)</a:t>
            </a:r>
            <a:endParaRPr lang="en-US" sz="1100"/>
          </a:p>
          <a:p>
            <a:r>
              <a:rPr lang="en-US" sz="1100"/>
              <a:t>IoT thing PLC</a:t>
            </a:r>
            <a:r>
              <a:rPr lang="en-US" sz="1100" dirty="0"/>
              <a:t> / Resource Icon (slide 91)</a:t>
            </a:r>
            <a:endParaRPr lang="en-US" sz="1100" b="1" dirty="0"/>
          </a:p>
        </p:txBody>
      </p:sp>
      <p:sp>
        <p:nvSpPr>
          <p:cNvPr id="39941" name="Content Placeholder 1">
            <a:extLst>
              <a:ext uri="{FF2B5EF4-FFF2-40B4-BE49-F238E27FC236}">
                <a16:creationId xmlns:a16="http://schemas.microsoft.com/office/drawing/2014/main" id="{04BFD3BC-B4B2-5549-B655-135D9FD65520}"/>
              </a:ext>
            </a:extLst>
          </p:cNvPr>
          <p:cNvSpPr>
            <a:spLocks noGrp="1" noChangeArrowheads="1"/>
          </p:cNvSpPr>
          <p:nvPr>
            <p:ph sz="half" idx="12"/>
          </p:nvPr>
        </p:nvSpPr>
        <p:spPr/>
        <p:txBody>
          <a:bodyPr/>
          <a:lstStyle/>
          <a:p>
            <a:pPr fontAlgn="auto">
              <a:spcAft>
                <a:spcPts val="0"/>
              </a:spcAft>
            </a:pPr>
            <a:r>
              <a:rPr lang="en-US"/>
              <a:t>For the latest assets package and full resources visit the AWS Architecture Center:</a:t>
            </a:r>
            <a:r>
              <a:rPr lang="en-US" altLang="en-US" dirty="0"/>
              <a:t> </a:t>
            </a:r>
            <a:r>
              <a:rPr lang="en-US" dirty="0">
                <a:solidFill>
                  <a:srgbClr val="00A1C9"/>
                </a:solidFill>
                <a:hlinkClick r:id="rId3">
                  <a:extLst>
                    <a:ext uri="{A12FA001-AC4F-418D-AE19-62706E023703}">
                      <ahyp:hlinkClr xmlns:ahyp="http://schemas.microsoft.com/office/drawing/2018/hyperlinkcolor" val="tx"/>
                    </a:ext>
                  </a:extLst>
                </a:hlinkClick>
              </a:rPr>
              <a:t>https://aws.amazon.com/architecture/icons/</a:t>
            </a:r>
            <a:r>
              <a:rPr lang="en-US" altLang="en-US" dirty="0"/>
              <a:t> </a:t>
            </a:r>
          </a:p>
        </p:txBody>
      </p:sp>
      <p:sp>
        <p:nvSpPr>
          <p:cNvPr id="9" name="Text Placeholder 4">
            <a:extLst>
              <a:ext uri="{FF2B5EF4-FFF2-40B4-BE49-F238E27FC236}">
                <a16:creationId xmlns:a16="http://schemas.microsoft.com/office/drawing/2014/main" id="{DAF89B73-10A1-E24D-B224-631925180129}"/>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1/2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a:extLst>
              <a:ext uri="{FF2B5EF4-FFF2-40B4-BE49-F238E27FC236}">
                <a16:creationId xmlns:a16="http://schemas.microsoft.com/office/drawing/2014/main" id="{01B4BEE1-AAC5-3144-9910-2185395A656E}"/>
              </a:ext>
            </a:extLst>
          </p:cNvPr>
          <p:cNvSpPr>
            <a:spLocks noGrp="1" noChangeArrowheads="1"/>
          </p:cNvSpPr>
          <p:nvPr>
            <p:ph type="ctrTitle"/>
          </p:nvPr>
        </p:nvSpPr>
        <p:spPr>
          <a:xfrm>
            <a:off x="152400" y="1473200"/>
            <a:ext cx="9650413" cy="2595563"/>
          </a:xfrm>
        </p:spPr>
        <p:txBody>
          <a:bodyPr/>
          <a:lstStyle/>
          <a:p>
            <a:pPr eaLnBrk="1" hangingPunct="1"/>
            <a:r>
              <a:rPr lang="en-US" altLang="en-US" dirty="0"/>
              <a:t>Elements</a:t>
            </a:r>
          </a:p>
        </p:txBody>
      </p:sp>
      <p:sp>
        <p:nvSpPr>
          <p:cNvPr id="3" name="Subtitle 2">
            <a:extLst>
              <a:ext uri="{FF2B5EF4-FFF2-40B4-BE49-F238E27FC236}">
                <a16:creationId xmlns:a16="http://schemas.microsoft.com/office/drawing/2014/main" id="{13FCE037-6050-3248-8786-93034A9F2086}"/>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Resources to use when building your diagram</a:t>
            </a:r>
          </a:p>
        </p:txBody>
      </p:sp>
      <p:sp>
        <p:nvSpPr>
          <p:cNvPr id="58371" name="Footer Placeholder 5">
            <a:extLst>
              <a:ext uri="{FF2B5EF4-FFF2-40B4-BE49-F238E27FC236}">
                <a16:creationId xmlns:a16="http://schemas.microsoft.com/office/drawing/2014/main" id="{AF81C9E9-5E28-D64A-ADE1-E0B98BA34408}"/>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58372" name="Slide Number Placeholder 6">
            <a:extLst>
              <a:ext uri="{FF2B5EF4-FFF2-40B4-BE49-F238E27FC236}">
                <a16:creationId xmlns:a16="http://schemas.microsoft.com/office/drawing/2014/main" id="{43D56180-9BEE-2347-9364-A43A7C0FE90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279AE5F-F801-3D44-ACDB-3B41159472B5}" type="slidenum">
              <a:rPr lang="en-US" altLang="en-US" smtClean="0">
                <a:solidFill>
                  <a:schemeClr val="bg1"/>
                </a:solidFill>
                <a:latin typeface="Arial" panose="020B0604020202020204" pitchFamily="34" charset="0"/>
              </a:rPr>
              <a:pPr fontAlgn="base">
                <a:spcBef>
                  <a:spcPct val="0"/>
                </a:spcBef>
                <a:spcAft>
                  <a:spcPct val="0"/>
                </a:spcAft>
              </a:pPr>
              <a:t>20</a:t>
            </a:fld>
            <a:endParaRPr lang="en-US" altLang="en-US" dirty="0">
              <a:solidFill>
                <a:schemeClr val="bg1"/>
              </a:solidFill>
              <a:latin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8" name="Footer Placeholder 6">
            <a:extLst>
              <a:ext uri="{FF2B5EF4-FFF2-40B4-BE49-F238E27FC236}">
                <a16:creationId xmlns:a16="http://schemas.microsoft.com/office/drawing/2014/main" id="{05383324-2BB4-944A-948C-73CF0BB0DE65}"/>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59399" name="Slide Number Placeholder 7">
            <a:extLst>
              <a:ext uri="{FF2B5EF4-FFF2-40B4-BE49-F238E27FC236}">
                <a16:creationId xmlns:a16="http://schemas.microsoft.com/office/drawing/2014/main" id="{54EDC621-8AED-F84B-AFA4-D4832B043330}"/>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E823F6B-206F-0447-A46D-1B475A934FD6}" type="slidenum">
              <a:rPr lang="en-US" altLang="en-US" smtClean="0">
                <a:solidFill>
                  <a:schemeClr val="bg1"/>
                </a:solidFill>
                <a:latin typeface="Arial" panose="020B0604020202020204" pitchFamily="34" charset="0"/>
              </a:rPr>
              <a:pPr fontAlgn="base">
                <a:spcBef>
                  <a:spcPct val="0"/>
                </a:spcBef>
                <a:spcAft>
                  <a:spcPct val="0"/>
                </a:spcAft>
              </a:pPr>
              <a:t>21</a:t>
            </a:fld>
            <a:endParaRPr lang="en-US" altLang="en-US" dirty="0">
              <a:solidFill>
                <a:schemeClr val="bg1"/>
              </a:solidFill>
              <a:latin typeface="Arial" panose="020B0604020202020204" pitchFamily="34" charset="0"/>
            </a:endParaRPr>
          </a:p>
        </p:txBody>
      </p:sp>
      <p:sp>
        <p:nvSpPr>
          <p:cNvPr id="59393" name="Title 1">
            <a:extLst>
              <a:ext uri="{FF2B5EF4-FFF2-40B4-BE49-F238E27FC236}">
                <a16:creationId xmlns:a16="http://schemas.microsoft.com/office/drawing/2014/main" id="{52048912-09F2-7945-AFB0-5105BC4A960B}"/>
              </a:ext>
            </a:extLst>
          </p:cNvPr>
          <p:cNvSpPr>
            <a:spLocks noGrp="1" noChangeArrowheads="1"/>
          </p:cNvSpPr>
          <p:nvPr>
            <p:ph type="title"/>
          </p:nvPr>
        </p:nvSpPr>
        <p:spPr/>
        <p:txBody>
          <a:bodyPr/>
          <a:lstStyle/>
          <a:p>
            <a:pPr eaLnBrk="1" hangingPunct="1"/>
            <a:r>
              <a:rPr lang="en-US" altLang="en-US" dirty="0"/>
              <a:t>Icon categories</a:t>
            </a:r>
          </a:p>
        </p:txBody>
      </p:sp>
      <p:sp>
        <p:nvSpPr>
          <p:cNvPr id="59394" name="Content Placeholder 2">
            <a:extLst>
              <a:ext uri="{FF2B5EF4-FFF2-40B4-BE49-F238E27FC236}">
                <a16:creationId xmlns:a16="http://schemas.microsoft.com/office/drawing/2014/main" id="{ADCEA65A-6FAD-1A48-BB48-29AC11521079}"/>
              </a:ext>
            </a:extLst>
          </p:cNvPr>
          <p:cNvSpPr>
            <a:spLocks noGrp="1" noChangeArrowheads="1"/>
          </p:cNvSpPr>
          <p:nvPr>
            <p:ph sz="half" idx="4294967295"/>
          </p:nvPr>
        </p:nvSpPr>
        <p:spPr>
          <a:xfrm>
            <a:off x="240941" y="1828800"/>
            <a:ext cx="3602038" cy="4029075"/>
          </a:xfrm>
          <a:noFill/>
        </p:spPr>
        <p:txBody>
          <a:bodyPr/>
          <a:lstStyle/>
          <a:p>
            <a:pPr eaLnBrk="1" hangingPunct="1">
              <a:lnSpc>
                <a:spcPct val="100000"/>
              </a:lnSpc>
            </a:pPr>
            <a:r>
              <a:rPr lang="en-US" altLang="en-US" sz="1800" dirty="0">
                <a:solidFill>
                  <a:srgbClr val="00A1C9"/>
                </a:solidFill>
                <a:hlinkClick r:id="rId2" action="ppaction://hlinksldjump">
                  <a:extLst>
                    <a:ext uri="{A12FA001-AC4F-418D-AE19-62706E023703}">
                      <ahyp:hlinkClr xmlns:ahyp="http://schemas.microsoft.com/office/drawing/2018/hyperlinkcolor" val="tx"/>
                    </a:ext>
                  </a:extLst>
                </a:hlinkClick>
              </a:rPr>
              <a:t>General Resources</a:t>
            </a:r>
            <a:endParaRPr lang="en-US" altLang="en-US" sz="1800" dirty="0">
              <a:solidFill>
                <a:srgbClr val="00A1C9"/>
              </a:solidFill>
              <a:hlinkClick r:id="rId3" action="ppaction://hlinksldjump">
                <a:extLst>
                  <a:ext uri="{A12FA001-AC4F-418D-AE19-62706E023703}">
                    <ahyp:hlinkClr xmlns:ahyp="http://schemas.microsoft.com/office/drawing/2018/hyperlinkcolor" val="tx"/>
                  </a:ext>
                </a:extLst>
              </a:hlinkClick>
            </a:endParaRPr>
          </a:p>
          <a:p>
            <a:pPr eaLnBrk="1" hangingPunct="1">
              <a:lnSpc>
                <a:spcPct val="100000"/>
              </a:lnSpc>
            </a:pPr>
            <a:r>
              <a:rPr lang="en-US" altLang="en-US" sz="1800" dirty="0">
                <a:solidFill>
                  <a:srgbClr val="00A1C9"/>
                </a:solidFill>
                <a:hlinkClick r:id="rId3" action="ppaction://hlinksldjump">
                  <a:extLst>
                    <a:ext uri="{A12FA001-AC4F-418D-AE19-62706E023703}">
                      <ahyp:hlinkClr xmlns:ahyp="http://schemas.microsoft.com/office/drawing/2018/hyperlinkcolor" val="tx"/>
                    </a:ext>
                  </a:extLst>
                </a:hlinkClick>
              </a:rPr>
              <a:t>Analytics</a:t>
            </a:r>
            <a:endParaRPr lang="en-US" altLang="en-US" sz="1800" dirty="0">
              <a:solidFill>
                <a:srgbClr val="00A1C9"/>
              </a:solidFill>
            </a:endParaRPr>
          </a:p>
          <a:p>
            <a:pPr eaLnBrk="1" hangingPunct="1">
              <a:lnSpc>
                <a:spcPct val="100000"/>
              </a:lnSpc>
            </a:pPr>
            <a:r>
              <a:rPr lang="en-US" altLang="en-US" sz="1800" dirty="0">
                <a:solidFill>
                  <a:srgbClr val="00A1C9"/>
                </a:solidFill>
                <a:hlinkClick r:id="rId4" action="ppaction://hlinksldjump">
                  <a:extLst>
                    <a:ext uri="{A12FA001-AC4F-418D-AE19-62706E023703}">
                      <ahyp:hlinkClr xmlns:ahyp="http://schemas.microsoft.com/office/drawing/2018/hyperlinkcolor" val="tx"/>
                    </a:ext>
                  </a:extLst>
                </a:hlinkClick>
              </a:rPr>
              <a:t>Application Integration</a:t>
            </a:r>
            <a:endParaRPr lang="en-US" altLang="en-US" sz="1800" dirty="0">
              <a:solidFill>
                <a:srgbClr val="00A1C9"/>
              </a:solidFill>
            </a:endParaRPr>
          </a:p>
          <a:p>
            <a:pPr eaLnBrk="1" hangingPunct="1">
              <a:lnSpc>
                <a:spcPct val="100000"/>
              </a:lnSpc>
            </a:pPr>
            <a:r>
              <a:rPr lang="en-US" altLang="en-US" sz="1800" dirty="0">
                <a:solidFill>
                  <a:srgbClr val="00A1C9"/>
                </a:solidFill>
                <a:hlinkClick r:id="rId5" action="ppaction://hlinksldjump">
                  <a:extLst>
                    <a:ext uri="{A12FA001-AC4F-418D-AE19-62706E023703}">
                      <ahyp:hlinkClr xmlns:ahyp="http://schemas.microsoft.com/office/drawing/2018/hyperlinkcolor" val="tx"/>
                    </a:ext>
                  </a:extLst>
                </a:hlinkClick>
              </a:rPr>
              <a:t>AWS Cost Management</a:t>
            </a:r>
            <a:endParaRPr lang="en-US" altLang="en-US" sz="1800" dirty="0">
              <a:solidFill>
                <a:srgbClr val="00A1C9"/>
              </a:solidFill>
            </a:endParaRPr>
          </a:p>
          <a:p>
            <a:pPr eaLnBrk="1" hangingPunct="1">
              <a:lnSpc>
                <a:spcPct val="100000"/>
              </a:lnSpc>
            </a:pPr>
            <a:r>
              <a:rPr lang="en-US" altLang="en-US" sz="1800" dirty="0">
                <a:solidFill>
                  <a:srgbClr val="00A1C9"/>
                </a:solidFill>
                <a:hlinkClick r:id="rId6" action="ppaction://hlinksldjump">
                  <a:extLst>
                    <a:ext uri="{A12FA001-AC4F-418D-AE19-62706E023703}">
                      <ahyp:hlinkClr xmlns:ahyp="http://schemas.microsoft.com/office/drawing/2018/hyperlinkcolor" val="tx"/>
                    </a:ext>
                  </a:extLst>
                </a:hlinkClick>
              </a:rPr>
              <a:t>Blockchain</a:t>
            </a:r>
          </a:p>
          <a:p>
            <a:pPr eaLnBrk="1" hangingPunct="1">
              <a:lnSpc>
                <a:spcPct val="100000"/>
              </a:lnSpc>
            </a:pPr>
            <a:r>
              <a:rPr lang="en-US" altLang="en-US" sz="1800" dirty="0">
                <a:solidFill>
                  <a:srgbClr val="00A1C9"/>
                </a:solidFill>
                <a:hlinkClick r:id="rId6" action="ppaction://hlinksldjump">
                  <a:extLst>
                    <a:ext uri="{A12FA001-AC4F-418D-AE19-62706E023703}">
                      <ahyp:hlinkClr xmlns:ahyp="http://schemas.microsoft.com/office/drawing/2018/hyperlinkcolor" val="tx"/>
                    </a:ext>
                  </a:extLst>
                </a:hlinkClick>
              </a:rPr>
              <a:t>Business Applications</a:t>
            </a:r>
            <a:endParaRPr lang="en-US" altLang="en-US" sz="1800" dirty="0">
              <a:solidFill>
                <a:srgbClr val="00A1C9"/>
              </a:solidFill>
            </a:endParaRPr>
          </a:p>
          <a:p>
            <a:pPr eaLnBrk="1" hangingPunct="1">
              <a:lnSpc>
                <a:spcPct val="100000"/>
              </a:lnSpc>
            </a:pPr>
            <a:r>
              <a:rPr lang="en-US" altLang="en-US" sz="1800" dirty="0">
                <a:solidFill>
                  <a:srgbClr val="00A1C9"/>
                </a:solidFill>
                <a:hlinkClick r:id="rId7" action="ppaction://hlinksldjump">
                  <a:extLst>
                    <a:ext uri="{A12FA001-AC4F-418D-AE19-62706E023703}">
                      <ahyp:hlinkClr xmlns:ahyp="http://schemas.microsoft.com/office/drawing/2018/hyperlinkcolor" val="tx"/>
                    </a:ext>
                  </a:extLst>
                </a:hlinkClick>
              </a:rPr>
              <a:t>Compute</a:t>
            </a:r>
            <a:endParaRPr lang="en-US" altLang="en-US" sz="1800" dirty="0">
              <a:solidFill>
                <a:srgbClr val="00A1C9"/>
              </a:solidFill>
            </a:endParaRPr>
          </a:p>
          <a:p>
            <a:pPr eaLnBrk="1" hangingPunct="1">
              <a:lnSpc>
                <a:spcPct val="100000"/>
              </a:lnSpc>
            </a:pPr>
            <a:r>
              <a:rPr lang="en-US" altLang="en-US" sz="1800" dirty="0">
                <a:solidFill>
                  <a:srgbClr val="00A1C9"/>
                </a:solidFill>
                <a:hlinkClick r:id="rId8" action="ppaction://hlinksldjump">
                  <a:extLst>
                    <a:ext uri="{A12FA001-AC4F-418D-AE19-62706E023703}">
                      <ahyp:hlinkClr xmlns:ahyp="http://schemas.microsoft.com/office/drawing/2018/hyperlinkcolor" val="tx"/>
                    </a:ext>
                  </a:extLst>
                </a:hlinkClick>
              </a:rPr>
              <a:t>Contact Center</a:t>
            </a:r>
            <a:endParaRPr lang="en-US" altLang="en-US" sz="1800" dirty="0">
              <a:solidFill>
                <a:srgbClr val="00A1C9"/>
              </a:solidFill>
            </a:endParaRPr>
          </a:p>
          <a:p>
            <a:pPr eaLnBrk="1" hangingPunct="1">
              <a:lnSpc>
                <a:spcPct val="100000"/>
              </a:lnSpc>
            </a:pPr>
            <a:r>
              <a:rPr lang="en-US" altLang="en-US" sz="1800" dirty="0">
                <a:solidFill>
                  <a:srgbClr val="00A1C9"/>
                </a:solidFill>
                <a:hlinkClick r:id="rId8" action="ppaction://hlinksldjump">
                  <a:extLst>
                    <a:ext uri="{A12FA001-AC4F-418D-AE19-62706E023703}">
                      <ahyp:hlinkClr xmlns:ahyp="http://schemas.microsoft.com/office/drawing/2018/hyperlinkcolor" val="tx"/>
                    </a:ext>
                  </a:extLst>
                </a:hlinkClick>
              </a:rPr>
              <a:t>Containers</a:t>
            </a:r>
          </a:p>
          <a:p>
            <a:pPr eaLnBrk="1" hangingPunct="1">
              <a:lnSpc>
                <a:spcPct val="100000"/>
              </a:lnSpc>
            </a:pPr>
            <a:r>
              <a:rPr lang="en-US" altLang="en-US" sz="1800" dirty="0">
                <a:solidFill>
                  <a:srgbClr val="00A1C9"/>
                </a:solidFill>
                <a:hlinkClick r:id="rId9" action="ppaction://hlinksldjump">
                  <a:extLst>
                    <a:ext uri="{A12FA001-AC4F-418D-AE19-62706E023703}">
                      <ahyp:hlinkClr xmlns:ahyp="http://schemas.microsoft.com/office/drawing/2018/hyperlinkcolor" val="tx"/>
                    </a:ext>
                  </a:extLst>
                </a:hlinkClick>
              </a:rPr>
              <a:t>Customer Enablement</a:t>
            </a:r>
            <a:endParaRPr lang="en-US" altLang="en-US" sz="1800" dirty="0">
              <a:solidFill>
                <a:srgbClr val="00A1C9"/>
              </a:solidFill>
              <a:hlinkClick r:id="rId8" action="ppaction://hlinksldjump">
                <a:extLst>
                  <a:ext uri="{A12FA001-AC4F-418D-AE19-62706E023703}">
                    <ahyp:hlinkClr xmlns:ahyp="http://schemas.microsoft.com/office/drawing/2018/hyperlinkcolor" val="tx"/>
                  </a:ext>
                </a:extLst>
              </a:hlinkClick>
            </a:endParaRPr>
          </a:p>
        </p:txBody>
      </p:sp>
      <p:sp>
        <p:nvSpPr>
          <p:cNvPr id="59395" name="Content Placeholder 3">
            <a:extLst>
              <a:ext uri="{FF2B5EF4-FFF2-40B4-BE49-F238E27FC236}">
                <a16:creationId xmlns:a16="http://schemas.microsoft.com/office/drawing/2014/main" id="{A485F408-B09C-394E-B924-1F5DBD4485B7}"/>
              </a:ext>
            </a:extLst>
          </p:cNvPr>
          <p:cNvSpPr>
            <a:spLocks noGrp="1" noChangeArrowheads="1"/>
          </p:cNvSpPr>
          <p:nvPr>
            <p:ph sz="half" idx="4294967295"/>
          </p:nvPr>
        </p:nvSpPr>
        <p:spPr>
          <a:xfrm>
            <a:off x="4294188" y="1828800"/>
            <a:ext cx="3603625" cy="4029075"/>
          </a:xfrm>
          <a:noFill/>
        </p:spPr>
        <p:txBody>
          <a:bodyPr/>
          <a:lstStyle/>
          <a:p>
            <a:pPr eaLnBrk="1" hangingPunct="1">
              <a:lnSpc>
                <a:spcPct val="100000"/>
              </a:lnSpc>
            </a:pPr>
            <a:r>
              <a:rPr lang="en-US" altLang="en-US" sz="1800" dirty="0">
                <a:solidFill>
                  <a:srgbClr val="00A1C9"/>
                </a:solidFill>
                <a:hlinkClick r:id="rId10" action="ppaction://hlinksldjump">
                  <a:extLst>
                    <a:ext uri="{A12FA001-AC4F-418D-AE19-62706E023703}">
                      <ahyp:hlinkClr xmlns:ahyp="http://schemas.microsoft.com/office/drawing/2018/hyperlinkcolor" val="tx"/>
                    </a:ext>
                  </a:extLst>
                </a:hlinkClick>
              </a:rPr>
              <a:t>Database</a:t>
            </a:r>
            <a:endParaRPr lang="en-US" altLang="en-US" sz="1800" dirty="0">
              <a:solidFill>
                <a:srgbClr val="00A1C9"/>
              </a:solidFill>
            </a:endParaRPr>
          </a:p>
          <a:p>
            <a:pPr eaLnBrk="1" hangingPunct="1">
              <a:lnSpc>
                <a:spcPct val="100000"/>
              </a:lnSpc>
            </a:pPr>
            <a:r>
              <a:rPr lang="en-US" altLang="en-US" sz="1800" dirty="0">
                <a:solidFill>
                  <a:srgbClr val="00A1C9"/>
                </a:solidFill>
                <a:hlinkClick r:id="rId11" action="ppaction://hlinksldjump">
                  <a:extLst>
                    <a:ext uri="{A12FA001-AC4F-418D-AE19-62706E023703}">
                      <ahyp:hlinkClr xmlns:ahyp="http://schemas.microsoft.com/office/drawing/2018/hyperlinkcolor" val="tx"/>
                    </a:ext>
                  </a:extLst>
                </a:hlinkClick>
              </a:rPr>
              <a:t>Developer Tools</a:t>
            </a:r>
            <a:endParaRPr lang="en-US" altLang="en-US" sz="1800" dirty="0">
              <a:solidFill>
                <a:srgbClr val="00A1C9"/>
              </a:solidFill>
            </a:endParaRPr>
          </a:p>
          <a:p>
            <a:pPr eaLnBrk="1" hangingPunct="1">
              <a:lnSpc>
                <a:spcPct val="100000"/>
              </a:lnSpc>
            </a:pPr>
            <a:r>
              <a:rPr lang="en-US" altLang="en-US" sz="1800" dirty="0">
                <a:solidFill>
                  <a:srgbClr val="00A1C9"/>
                </a:solidFill>
                <a:hlinkClick r:id="rId12" action="ppaction://hlinksldjump">
                  <a:extLst>
                    <a:ext uri="{A12FA001-AC4F-418D-AE19-62706E023703}">
                      <ahyp:hlinkClr xmlns:ahyp="http://schemas.microsoft.com/office/drawing/2018/hyperlinkcolor" val="tx"/>
                    </a:ext>
                  </a:extLst>
                </a:hlinkClick>
              </a:rPr>
              <a:t>End User Computing</a:t>
            </a:r>
            <a:endParaRPr lang="en-US" altLang="en-US" sz="1800" dirty="0">
              <a:solidFill>
                <a:srgbClr val="00A1C9"/>
              </a:solidFill>
            </a:endParaRPr>
          </a:p>
          <a:p>
            <a:pPr eaLnBrk="1" hangingPunct="1">
              <a:lnSpc>
                <a:spcPct val="100000"/>
              </a:lnSpc>
            </a:pPr>
            <a:r>
              <a:rPr lang="en-US" altLang="en-US" sz="1800" dirty="0">
                <a:solidFill>
                  <a:srgbClr val="00A1C9"/>
                </a:solidFill>
                <a:hlinkClick r:id="rId13" action="ppaction://hlinksldjump">
                  <a:extLst>
                    <a:ext uri="{A12FA001-AC4F-418D-AE19-62706E023703}">
                      <ahyp:hlinkClr xmlns:ahyp="http://schemas.microsoft.com/office/drawing/2018/hyperlinkcolor" val="tx"/>
                    </a:ext>
                  </a:extLst>
                </a:hlinkClick>
              </a:rPr>
              <a:t>Front End Web &amp; Mobile</a:t>
            </a:r>
            <a:endParaRPr lang="en-US" altLang="en-US" sz="1800" dirty="0">
              <a:solidFill>
                <a:srgbClr val="00A1C9"/>
              </a:solidFill>
            </a:endParaRPr>
          </a:p>
          <a:p>
            <a:pPr eaLnBrk="1" hangingPunct="1">
              <a:lnSpc>
                <a:spcPct val="100000"/>
              </a:lnSpc>
            </a:pPr>
            <a:r>
              <a:rPr lang="en-US" altLang="en-US" sz="1800" dirty="0">
                <a:solidFill>
                  <a:srgbClr val="00A1C9"/>
                </a:solidFill>
                <a:hlinkClick r:id="rId14" action="ppaction://hlinksldjump">
                  <a:extLst>
                    <a:ext uri="{A12FA001-AC4F-418D-AE19-62706E023703}">
                      <ahyp:hlinkClr xmlns:ahyp="http://schemas.microsoft.com/office/drawing/2018/hyperlinkcolor" val="tx"/>
                    </a:ext>
                  </a:extLst>
                </a:hlinkClick>
              </a:rPr>
              <a:t>Game Tech</a:t>
            </a:r>
            <a:endParaRPr lang="en-US" altLang="en-US" sz="1800" dirty="0">
              <a:solidFill>
                <a:srgbClr val="00A1C9"/>
              </a:solidFill>
            </a:endParaRPr>
          </a:p>
          <a:p>
            <a:pPr eaLnBrk="1" hangingPunct="1">
              <a:lnSpc>
                <a:spcPct val="100000"/>
              </a:lnSpc>
            </a:pPr>
            <a:r>
              <a:rPr lang="en-US" altLang="en-US" sz="1800" dirty="0">
                <a:solidFill>
                  <a:srgbClr val="00A1C9"/>
                </a:solidFill>
                <a:hlinkClick r:id="rId15" action="ppaction://hlinksldjump">
                  <a:extLst>
                    <a:ext uri="{A12FA001-AC4F-418D-AE19-62706E023703}">
                      <ahyp:hlinkClr xmlns:ahyp="http://schemas.microsoft.com/office/drawing/2018/hyperlinkcolor" val="tx"/>
                    </a:ext>
                  </a:extLst>
                </a:hlinkClick>
              </a:rPr>
              <a:t>Internet of Things</a:t>
            </a:r>
            <a:endParaRPr lang="en-US" altLang="en-US" sz="1800" dirty="0">
              <a:solidFill>
                <a:srgbClr val="00A1C9"/>
              </a:solidFill>
            </a:endParaRPr>
          </a:p>
          <a:p>
            <a:pPr eaLnBrk="1" hangingPunct="1">
              <a:lnSpc>
                <a:spcPct val="100000"/>
              </a:lnSpc>
            </a:pPr>
            <a:r>
              <a:rPr lang="en-US" altLang="en-US" sz="1800" dirty="0">
                <a:solidFill>
                  <a:srgbClr val="00A1C9"/>
                </a:solidFill>
                <a:hlinkClick r:id="rId16" action="ppaction://hlinksldjump">
                  <a:extLst>
                    <a:ext uri="{A12FA001-AC4F-418D-AE19-62706E023703}">
                      <ahyp:hlinkClr xmlns:ahyp="http://schemas.microsoft.com/office/drawing/2018/hyperlinkcolor" val="tx"/>
                    </a:ext>
                  </a:extLst>
                </a:hlinkClick>
              </a:rPr>
              <a:t>Machine Learning</a:t>
            </a:r>
            <a:endParaRPr lang="en-US" altLang="en-US" sz="1800" dirty="0">
              <a:solidFill>
                <a:srgbClr val="00A1C9"/>
              </a:solidFill>
            </a:endParaRPr>
          </a:p>
          <a:p>
            <a:pPr eaLnBrk="1" hangingPunct="1">
              <a:lnSpc>
                <a:spcPct val="100000"/>
              </a:lnSpc>
            </a:pPr>
            <a:r>
              <a:rPr lang="en-US" altLang="en-US" sz="1800" dirty="0">
                <a:solidFill>
                  <a:srgbClr val="00A1C9"/>
                </a:solidFill>
                <a:hlinkClick r:id="rId17" action="ppaction://hlinksldjump">
                  <a:extLst>
                    <a:ext uri="{A12FA001-AC4F-418D-AE19-62706E023703}">
                      <ahyp:hlinkClr xmlns:ahyp="http://schemas.microsoft.com/office/drawing/2018/hyperlinkcolor" val="tx"/>
                    </a:ext>
                  </a:extLst>
                </a:hlinkClick>
              </a:rPr>
              <a:t>Management &amp; Governance</a:t>
            </a:r>
            <a:endParaRPr lang="en-US" altLang="en-US" sz="1800" dirty="0">
              <a:solidFill>
                <a:srgbClr val="00A1C9"/>
              </a:solidFill>
            </a:endParaRPr>
          </a:p>
          <a:p>
            <a:pPr eaLnBrk="1" hangingPunct="1">
              <a:lnSpc>
                <a:spcPct val="100000"/>
              </a:lnSpc>
            </a:pPr>
            <a:r>
              <a:rPr lang="en-US" altLang="en-US" sz="1800" dirty="0">
                <a:solidFill>
                  <a:srgbClr val="00A1C9"/>
                </a:solidFill>
                <a:hlinkClick r:id="rId18" action="ppaction://hlinksldjump">
                  <a:extLst>
                    <a:ext uri="{A12FA001-AC4F-418D-AE19-62706E023703}">
                      <ahyp:hlinkClr xmlns:ahyp="http://schemas.microsoft.com/office/drawing/2018/hyperlinkcolor" val="tx"/>
                    </a:ext>
                  </a:extLst>
                </a:hlinkClick>
              </a:rPr>
              <a:t>Media Services</a:t>
            </a:r>
            <a:endParaRPr lang="en-US" altLang="en-US" sz="1800" dirty="0">
              <a:solidFill>
                <a:srgbClr val="00A1C9"/>
              </a:solidFill>
              <a:hlinkClick r:id="rId19" action="ppaction://hlinksldjump">
                <a:extLst>
                  <a:ext uri="{A12FA001-AC4F-418D-AE19-62706E023703}">
                    <ahyp:hlinkClr xmlns:ahyp="http://schemas.microsoft.com/office/drawing/2018/hyperlinkcolor" val="tx"/>
                  </a:ext>
                </a:extLst>
              </a:hlinkClick>
            </a:endParaRPr>
          </a:p>
        </p:txBody>
      </p:sp>
      <p:sp>
        <p:nvSpPr>
          <p:cNvPr id="59396" name="Content Placeholder 4">
            <a:extLst>
              <a:ext uri="{FF2B5EF4-FFF2-40B4-BE49-F238E27FC236}">
                <a16:creationId xmlns:a16="http://schemas.microsoft.com/office/drawing/2014/main" id="{44B72D52-BBB2-804F-A08B-245C1D72113E}"/>
              </a:ext>
            </a:extLst>
          </p:cNvPr>
          <p:cNvSpPr>
            <a:spLocks noGrp="1" noChangeArrowheads="1"/>
          </p:cNvSpPr>
          <p:nvPr>
            <p:ph sz="half" idx="4294967295"/>
          </p:nvPr>
        </p:nvSpPr>
        <p:spPr>
          <a:xfrm>
            <a:off x="8349021" y="1828800"/>
            <a:ext cx="3602037" cy="4029075"/>
          </a:xfrm>
          <a:noFill/>
        </p:spPr>
        <p:txBody>
          <a:bodyPr/>
          <a:lstStyle/>
          <a:p>
            <a:pPr eaLnBrk="1" hangingPunct="1">
              <a:lnSpc>
                <a:spcPct val="100000"/>
              </a:lnSpc>
            </a:pPr>
            <a:r>
              <a:rPr lang="en-US" altLang="en-US" sz="1800" dirty="0">
                <a:solidFill>
                  <a:srgbClr val="00A1C9"/>
                </a:solidFill>
                <a:hlinkClick r:id="rId20" action="ppaction://hlinksldjump">
                  <a:extLst>
                    <a:ext uri="{A12FA001-AC4F-418D-AE19-62706E023703}">
                      <ahyp:hlinkClr xmlns:ahyp="http://schemas.microsoft.com/office/drawing/2018/hyperlinkcolor" val="tx"/>
                    </a:ext>
                  </a:extLst>
                </a:hlinkClick>
              </a:rPr>
              <a:t>Migration &amp; Transfer</a:t>
            </a:r>
            <a:endParaRPr lang="en-US" altLang="en-US" sz="1800" dirty="0">
              <a:solidFill>
                <a:srgbClr val="00A1C9"/>
              </a:solidFill>
            </a:endParaRPr>
          </a:p>
          <a:p>
            <a:pPr eaLnBrk="1" hangingPunct="1">
              <a:lnSpc>
                <a:spcPct val="100000"/>
              </a:lnSpc>
            </a:pPr>
            <a:r>
              <a:rPr lang="en-US" altLang="en-US" sz="1800" dirty="0">
                <a:solidFill>
                  <a:srgbClr val="00A1C9"/>
                </a:solidFill>
                <a:hlinkClick r:id="rId21" action="ppaction://hlinksldjump">
                  <a:extLst>
                    <a:ext uri="{A12FA001-AC4F-418D-AE19-62706E023703}">
                      <ahyp:hlinkClr xmlns:ahyp="http://schemas.microsoft.com/office/drawing/2018/hyperlinkcolor" val="tx"/>
                    </a:ext>
                  </a:extLst>
                </a:hlinkClick>
              </a:rPr>
              <a:t>Networking &amp; Content Delivery</a:t>
            </a:r>
            <a:endParaRPr lang="en-US" altLang="en-US" sz="1800" dirty="0">
              <a:solidFill>
                <a:srgbClr val="00A1C9"/>
              </a:solidFill>
            </a:endParaRPr>
          </a:p>
          <a:p>
            <a:pPr eaLnBrk="1" hangingPunct="1">
              <a:lnSpc>
                <a:spcPct val="100000"/>
              </a:lnSpc>
            </a:pPr>
            <a:r>
              <a:rPr lang="en-US" altLang="en-US" sz="1800" dirty="0">
                <a:solidFill>
                  <a:srgbClr val="00A1C9"/>
                </a:solidFill>
                <a:hlinkClick r:id="rId22" action="ppaction://hlinksldjump">
                  <a:extLst>
                    <a:ext uri="{A12FA001-AC4F-418D-AE19-62706E023703}">
                      <ahyp:hlinkClr xmlns:ahyp="http://schemas.microsoft.com/office/drawing/2018/hyperlinkcolor" val="tx"/>
                    </a:ext>
                  </a:extLst>
                </a:hlinkClick>
              </a:rPr>
              <a:t>Quantum Technologies</a:t>
            </a:r>
          </a:p>
          <a:p>
            <a:pPr eaLnBrk="1" hangingPunct="1">
              <a:lnSpc>
                <a:spcPct val="100000"/>
              </a:lnSpc>
            </a:pPr>
            <a:r>
              <a:rPr lang="en-US" altLang="en-US" sz="1800" dirty="0">
                <a:solidFill>
                  <a:srgbClr val="00A1C9"/>
                </a:solidFill>
                <a:hlinkClick r:id="rId22" action="ppaction://hlinksldjump">
                  <a:extLst>
                    <a:ext uri="{A12FA001-AC4F-418D-AE19-62706E023703}">
                      <ahyp:hlinkClr xmlns:ahyp="http://schemas.microsoft.com/office/drawing/2018/hyperlinkcolor" val="tx"/>
                    </a:ext>
                  </a:extLst>
                </a:hlinkClick>
              </a:rPr>
              <a:t>Robotics</a:t>
            </a:r>
            <a:endParaRPr lang="en-US" altLang="en-US" sz="1800" dirty="0">
              <a:solidFill>
                <a:srgbClr val="00A1C9"/>
              </a:solidFill>
            </a:endParaRPr>
          </a:p>
          <a:p>
            <a:pPr eaLnBrk="1" hangingPunct="1">
              <a:lnSpc>
                <a:spcPct val="100000"/>
              </a:lnSpc>
            </a:pPr>
            <a:r>
              <a:rPr lang="en-US" altLang="en-US" sz="1800" dirty="0">
                <a:solidFill>
                  <a:srgbClr val="00A1C9"/>
                </a:solidFill>
                <a:hlinkClick r:id="rId23" action="ppaction://hlinksldjump">
                  <a:extLst>
                    <a:ext uri="{A12FA001-AC4F-418D-AE19-62706E023703}">
                      <ahyp:hlinkClr xmlns:ahyp="http://schemas.microsoft.com/office/drawing/2018/hyperlinkcolor" val="tx"/>
                    </a:ext>
                  </a:extLst>
                </a:hlinkClick>
              </a:rPr>
              <a:t>Satellite</a:t>
            </a:r>
            <a:endParaRPr lang="en-US" altLang="en-US" sz="1800" dirty="0">
              <a:solidFill>
                <a:srgbClr val="00A1C9"/>
              </a:solidFill>
            </a:endParaRPr>
          </a:p>
          <a:p>
            <a:pPr eaLnBrk="1" hangingPunct="1">
              <a:lnSpc>
                <a:spcPct val="100000"/>
              </a:lnSpc>
            </a:pPr>
            <a:r>
              <a:rPr lang="en-US" altLang="en-US" sz="1800" dirty="0">
                <a:solidFill>
                  <a:srgbClr val="00A1C9"/>
                </a:solidFill>
                <a:hlinkClick r:id="rId24" action="ppaction://hlinksldjump">
                  <a:extLst>
                    <a:ext uri="{A12FA001-AC4F-418D-AE19-62706E023703}">
                      <ahyp:hlinkClr xmlns:ahyp="http://schemas.microsoft.com/office/drawing/2018/hyperlinkcolor" val="tx"/>
                    </a:ext>
                  </a:extLst>
                </a:hlinkClick>
              </a:rPr>
              <a:t>Security, Identity, &amp; Compliance</a:t>
            </a:r>
            <a:endParaRPr lang="en-US" altLang="en-US" sz="1800" dirty="0">
              <a:solidFill>
                <a:srgbClr val="00A1C9"/>
              </a:solidFill>
            </a:endParaRPr>
          </a:p>
          <a:p>
            <a:pPr eaLnBrk="1" hangingPunct="1">
              <a:lnSpc>
                <a:spcPct val="100000"/>
              </a:lnSpc>
            </a:pPr>
            <a:r>
              <a:rPr lang="en-US" altLang="en-US" sz="1800" dirty="0">
                <a:solidFill>
                  <a:srgbClr val="00A1C9"/>
                </a:solidFill>
                <a:hlinkClick r:id="rId25" action="ppaction://hlinksldjump">
                  <a:extLst>
                    <a:ext uri="{A12FA001-AC4F-418D-AE19-62706E023703}">
                      <ahyp:hlinkClr xmlns:ahyp="http://schemas.microsoft.com/office/drawing/2018/hyperlinkcolor" val="tx"/>
                    </a:ext>
                  </a:extLst>
                </a:hlinkClick>
              </a:rPr>
              <a:t>Serverless</a:t>
            </a:r>
            <a:endParaRPr lang="en-US" altLang="en-US" sz="1800" dirty="0">
              <a:solidFill>
                <a:srgbClr val="00A1C9"/>
              </a:solidFill>
            </a:endParaRPr>
          </a:p>
          <a:p>
            <a:pPr eaLnBrk="1" hangingPunct="1">
              <a:lnSpc>
                <a:spcPct val="100000"/>
              </a:lnSpc>
            </a:pPr>
            <a:r>
              <a:rPr lang="en-US" altLang="en-US" sz="1800" dirty="0">
                <a:solidFill>
                  <a:srgbClr val="00A1C9"/>
                </a:solidFill>
                <a:hlinkClick r:id="rId26" action="ppaction://hlinksldjump">
                  <a:extLst>
                    <a:ext uri="{A12FA001-AC4F-418D-AE19-62706E023703}">
                      <ahyp:hlinkClr xmlns:ahyp="http://schemas.microsoft.com/office/drawing/2018/hyperlinkcolor" val="tx"/>
                    </a:ext>
                  </a:extLst>
                </a:hlinkClick>
              </a:rPr>
              <a:t>Storage</a:t>
            </a:r>
            <a:endParaRPr lang="en-US" altLang="en-US" sz="1800" dirty="0">
              <a:solidFill>
                <a:srgbClr val="00A1C9"/>
              </a:solidFill>
            </a:endParaRPr>
          </a:p>
          <a:p>
            <a:pPr>
              <a:lnSpc>
                <a:spcPct val="100000"/>
              </a:lnSpc>
            </a:pPr>
            <a:r>
              <a:rPr lang="en-US" altLang="en-US" sz="1800" dirty="0">
                <a:solidFill>
                  <a:srgbClr val="00A1C9"/>
                </a:solidFill>
                <a:hlinkClick r:id="rId27" action="ppaction://hlinksldjump">
                  <a:extLst>
                    <a:ext uri="{A12FA001-AC4F-418D-AE19-62706E023703}">
                      <ahyp:hlinkClr xmlns:ahyp="http://schemas.microsoft.com/office/drawing/2018/hyperlinkcolor" val="tx"/>
                    </a:ext>
                  </a:extLst>
                </a:hlinkClick>
              </a:rPr>
              <a:t>VR &amp; AR</a:t>
            </a:r>
            <a:endParaRPr lang="en-US" altLang="en-US" sz="1800" dirty="0">
              <a:solidFill>
                <a:srgbClr val="00A1C9"/>
              </a:solidFill>
            </a:endParaRPr>
          </a:p>
        </p:txBody>
      </p:sp>
      <p:sp>
        <p:nvSpPr>
          <p:cNvPr id="59397" name="Content Placeholder 5">
            <a:extLst>
              <a:ext uri="{FF2B5EF4-FFF2-40B4-BE49-F238E27FC236}">
                <a16:creationId xmlns:a16="http://schemas.microsoft.com/office/drawing/2014/main" id="{26BFC576-E04A-744D-A222-9DC03B854666}"/>
              </a:ext>
            </a:extLst>
          </p:cNvPr>
          <p:cNvSpPr>
            <a:spLocks noGrp="1" noChangeArrowheads="1"/>
          </p:cNvSpPr>
          <p:nvPr>
            <p:ph sz="half" idx="4294967295"/>
          </p:nvPr>
        </p:nvSpPr>
        <p:spPr>
          <a:xfrm>
            <a:off x="241658" y="1153195"/>
            <a:ext cx="11709400" cy="531813"/>
          </a:xfrm>
        </p:spPr>
        <p:txBody>
          <a:bodyPr>
            <a:normAutofit/>
          </a:bodyPr>
          <a:lstStyle/>
          <a:p>
            <a:pPr eaLnBrk="1" hangingPunct="1"/>
            <a:r>
              <a:rPr lang="en-US" altLang="en-US" sz="1800" i="1" dirty="0"/>
              <a:t>Click a category to jump to slide (must be in Presentation mode)</a:t>
            </a:r>
          </a:p>
        </p:txBody>
      </p:sp>
    </p:spTree>
    <p:extLst>
      <p:ext uri="{BB962C8B-B14F-4D97-AF65-F5344CB8AC3E}">
        <p14:creationId xmlns:p14="http://schemas.microsoft.com/office/powerpoint/2010/main" val="7827214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a:extLst>
              <a:ext uri="{FF2B5EF4-FFF2-40B4-BE49-F238E27FC236}">
                <a16:creationId xmlns:a16="http://schemas.microsoft.com/office/drawing/2014/main" id="{097B90DA-B7A6-6243-AA53-664D619C2DA9}"/>
              </a:ext>
            </a:extLst>
          </p:cNvPr>
          <p:cNvSpPr>
            <a:spLocks noGrp="1" noChangeArrowheads="1"/>
          </p:cNvSpPr>
          <p:nvPr>
            <p:ph type="ctrTitle"/>
          </p:nvPr>
        </p:nvSpPr>
        <p:spPr/>
        <p:txBody>
          <a:bodyPr/>
          <a:lstStyle/>
          <a:p>
            <a:pPr eaLnBrk="1" hangingPunct="1"/>
            <a:r>
              <a:rPr lang="en-US" altLang="en-US" dirty="0"/>
              <a:t>General Resources</a:t>
            </a:r>
          </a:p>
        </p:txBody>
      </p:sp>
      <p:sp>
        <p:nvSpPr>
          <p:cNvPr id="60418" name="Footer Placeholder 2">
            <a:extLst>
              <a:ext uri="{FF2B5EF4-FFF2-40B4-BE49-F238E27FC236}">
                <a16:creationId xmlns:a16="http://schemas.microsoft.com/office/drawing/2014/main" id="{B15839CF-DD6A-3F4A-9FB3-37F5DFDFAF14}"/>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60419" name="Slide Number Placeholder 3">
            <a:extLst>
              <a:ext uri="{FF2B5EF4-FFF2-40B4-BE49-F238E27FC236}">
                <a16:creationId xmlns:a16="http://schemas.microsoft.com/office/drawing/2014/main" id="{F9EA7AEA-B1C7-7942-9992-B10BDFE58AE9}"/>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2D3F30D-97D6-0F45-B3B8-9A838CD09F0A}" type="slidenum">
              <a:rPr lang="en-US" altLang="en-US" smtClean="0">
                <a:solidFill>
                  <a:schemeClr val="bg1"/>
                </a:solidFill>
                <a:latin typeface="Arial" panose="020B0604020202020204" pitchFamily="34" charset="0"/>
              </a:rPr>
              <a:pPr fontAlgn="base">
                <a:spcBef>
                  <a:spcPct val="0"/>
                </a:spcBef>
                <a:spcAft>
                  <a:spcPct val="0"/>
                </a:spcAft>
              </a:pPr>
              <a:t>22</a:t>
            </a:fld>
            <a:endParaRPr lang="en-US" altLang="en-US" dirty="0">
              <a:solidFill>
                <a:schemeClr val="bg1"/>
              </a:solidFill>
              <a:latin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Title 5">
            <a:extLst>
              <a:ext uri="{FF2B5EF4-FFF2-40B4-BE49-F238E27FC236}">
                <a16:creationId xmlns:a16="http://schemas.microsoft.com/office/drawing/2014/main" id="{71EEF11C-8725-1C4B-8FB8-E00DDD18E294}"/>
              </a:ext>
            </a:extLst>
          </p:cNvPr>
          <p:cNvSpPr>
            <a:spLocks noGrp="1" noChangeArrowheads="1"/>
          </p:cNvSpPr>
          <p:nvPr>
            <p:ph type="title"/>
          </p:nvPr>
        </p:nvSpPr>
        <p:spPr/>
        <p:txBody>
          <a:bodyPr/>
          <a:lstStyle/>
          <a:p>
            <a:pPr eaLnBrk="1" hangingPunct="1"/>
            <a:r>
              <a:rPr lang="en-US" altLang="en-US" dirty="0"/>
              <a:t>Groups – Dark Backgrounds</a:t>
            </a:r>
          </a:p>
        </p:txBody>
      </p:sp>
      <p:sp>
        <p:nvSpPr>
          <p:cNvPr id="62465" name="Footer Placeholder 3">
            <a:extLst>
              <a:ext uri="{FF2B5EF4-FFF2-40B4-BE49-F238E27FC236}">
                <a16:creationId xmlns:a16="http://schemas.microsoft.com/office/drawing/2014/main" id="{4F1BD8EA-47C3-0E43-BB22-350D3B5C172F}"/>
              </a:ext>
            </a:extLst>
          </p:cNvPr>
          <p:cNvSpPr>
            <a:spLocks noGrp="1" noChangeArrowheads="1"/>
          </p:cNvSpPr>
          <p:nvPr>
            <p:ph type="ftr" sz="quarter" idx="10"/>
          </p:nvPr>
        </p:nvSpPr>
        <p:spPr bwMode="auto">
          <a:xfrm>
            <a:off x="1090613" y="6249988"/>
            <a:ext cx="4462462"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defPPr>
              <a:defRPr lang="en-US"/>
            </a:defPPr>
            <a:lvl1pPr marL="0" marR="0" indent="0" algn="l" defTabSz="914400" rtl="0" eaLnBrk="1" fontAlgn="auto" latinLnBrk="0" hangingPunct="1">
              <a:lnSpc>
                <a:spcPct val="100000"/>
              </a:lnSpc>
              <a:spcBef>
                <a:spcPts val="0"/>
              </a:spcBef>
              <a:spcAft>
                <a:spcPts val="0"/>
              </a:spcAft>
              <a:buClrTx/>
              <a:buSzTx/>
              <a:buFontTx/>
              <a:buNone/>
              <a:tabLst/>
              <a:defRPr sz="10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fontAlgn="base">
              <a:spcBef>
                <a:spcPct val="0"/>
              </a:spcBef>
              <a:spcAft>
                <a:spcPct val="0"/>
              </a:spcAft>
            </a:pPr>
            <a:r>
              <a:rPr lang="en-US" dirty="0"/>
              <a:t>© 2021, Amazon Web Services, Inc. or its affiliates. All rights reserved.</a:t>
            </a:r>
            <a:endParaRPr lang="en-US" altLang="en-US" dirty="0">
              <a:solidFill>
                <a:schemeClr val="bg1"/>
              </a:solidFill>
              <a:latin typeface="Arial" panose="020B0604020202020204" pitchFamily="34" charset="0"/>
            </a:endParaRPr>
          </a:p>
        </p:txBody>
      </p:sp>
      <p:sp>
        <p:nvSpPr>
          <p:cNvPr id="62466" name="Slide Number Placeholder 4">
            <a:extLst>
              <a:ext uri="{FF2B5EF4-FFF2-40B4-BE49-F238E27FC236}">
                <a16:creationId xmlns:a16="http://schemas.microsoft.com/office/drawing/2014/main" id="{0FF10F4A-1111-8248-B927-F95F56F924A8}"/>
              </a:ext>
            </a:extLst>
          </p:cNvPr>
          <p:cNvSpPr>
            <a:spLocks noGrp="1" noChangeArrowheads="1"/>
          </p:cNvSpPr>
          <p:nvPr>
            <p:ph type="sldNum" sz="quarter" idx="11"/>
          </p:nvPr>
        </p:nvSpPr>
        <p:spPr bwMode="auto">
          <a:xfrm>
            <a:off x="9105900" y="6249988"/>
            <a:ext cx="28448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defPPr>
              <a:defRPr lang="en-US"/>
            </a:defPPr>
            <a:lvl1pPr algn="r" rtl="0" eaLnBrk="1" fontAlgn="auto" hangingPunct="1">
              <a:spcBef>
                <a:spcPts val="0"/>
              </a:spcBef>
              <a:spcAft>
                <a:spcPts val="0"/>
              </a:spcAft>
              <a:defRPr sz="12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fontAlgn="base">
              <a:spcBef>
                <a:spcPct val="0"/>
              </a:spcBef>
              <a:spcAft>
                <a:spcPct val="0"/>
              </a:spcAft>
              <a:defRPr/>
            </a:pPr>
            <a:fld id="{45A1B3F3-60E0-6745-9FE6-9C4771689AE1}" type="slidenum">
              <a:rPr lang="en-US"/>
              <a:pPr fontAlgn="base">
                <a:spcBef>
                  <a:spcPct val="0"/>
                </a:spcBef>
                <a:spcAft>
                  <a:spcPct val="0"/>
                </a:spcAft>
                <a:defRPr/>
              </a:pPr>
              <a:t>23</a:t>
            </a:fld>
            <a:endParaRPr lang="en-US" altLang="en-US" dirty="0">
              <a:solidFill>
                <a:schemeClr val="bg1"/>
              </a:solidFill>
              <a:latin typeface="Arial" panose="020B0604020202020204" pitchFamily="34" charset="0"/>
            </a:endParaRPr>
          </a:p>
        </p:txBody>
      </p:sp>
      <p:sp>
        <p:nvSpPr>
          <p:cNvPr id="35" name="Text Placeholder 4">
            <a:extLst>
              <a:ext uri="{FF2B5EF4-FFF2-40B4-BE49-F238E27FC236}">
                <a16:creationId xmlns:a16="http://schemas.microsoft.com/office/drawing/2014/main" id="{B695A705-9993-D647-9DBE-9EEC41EB97ED}"/>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1/9</a:t>
            </a:r>
          </a:p>
        </p:txBody>
      </p:sp>
      <p:sp>
        <p:nvSpPr>
          <p:cNvPr id="34" name="Rectangle 33">
            <a:extLst>
              <a:ext uri="{FF2B5EF4-FFF2-40B4-BE49-F238E27FC236}">
                <a16:creationId xmlns:a16="http://schemas.microsoft.com/office/drawing/2014/main" id="{CA4988A3-8367-B54D-AB4F-0A4978BD3168}"/>
              </a:ext>
            </a:extLst>
          </p:cNvPr>
          <p:cNvSpPr/>
          <p:nvPr/>
        </p:nvSpPr>
        <p:spPr>
          <a:xfrm>
            <a:off x="2303463" y="2617791"/>
            <a:ext cx="1765300" cy="889002"/>
          </a:xfrm>
          <a:prstGeom prst="rect">
            <a:avLst/>
          </a:prstGeom>
          <a:noFill/>
          <a:ln w="12700">
            <a:solidFill>
              <a:srgbClr val="6BAE3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6BAE3D"/>
                </a:solidFill>
                <a:latin typeface="Arial" panose="020B0604020202020204" pitchFamily="34" charset="0"/>
                <a:cs typeface="Arial" panose="020B0604020202020204" pitchFamily="34" charset="0"/>
              </a:rPr>
              <a:t>VPC</a:t>
            </a:r>
          </a:p>
        </p:txBody>
      </p:sp>
      <p:sp>
        <p:nvSpPr>
          <p:cNvPr id="36" name="Rectangle 35">
            <a:extLst>
              <a:ext uri="{FF2B5EF4-FFF2-40B4-BE49-F238E27FC236}">
                <a16:creationId xmlns:a16="http://schemas.microsoft.com/office/drawing/2014/main" id="{7D928095-F3A3-D547-9459-2E9E30FB6998}"/>
              </a:ext>
            </a:extLst>
          </p:cNvPr>
          <p:cNvSpPr/>
          <p:nvPr/>
        </p:nvSpPr>
        <p:spPr>
          <a:xfrm>
            <a:off x="4237197" y="2617791"/>
            <a:ext cx="1765300" cy="889002"/>
          </a:xfrm>
          <a:prstGeom prst="rect">
            <a:avLst/>
          </a:prstGeom>
          <a:solidFill>
            <a:srgbClr val="C1F3FF">
              <a:alpha val="1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Private subnet</a:t>
            </a:r>
          </a:p>
        </p:txBody>
      </p:sp>
      <p:sp>
        <p:nvSpPr>
          <p:cNvPr id="37" name="Rectangle 36">
            <a:extLst>
              <a:ext uri="{FF2B5EF4-FFF2-40B4-BE49-F238E27FC236}">
                <a16:creationId xmlns:a16="http://schemas.microsoft.com/office/drawing/2014/main" id="{A44F3825-172F-C84B-9C0C-FC3B6AA72957}"/>
              </a:ext>
            </a:extLst>
          </p:cNvPr>
          <p:cNvSpPr/>
          <p:nvPr/>
        </p:nvSpPr>
        <p:spPr>
          <a:xfrm>
            <a:off x="4241800" y="1520825"/>
            <a:ext cx="1765300" cy="889002"/>
          </a:xfrm>
          <a:prstGeom prst="rect">
            <a:avLst/>
          </a:prstGeom>
          <a:noFill/>
          <a:ln w="12700">
            <a:solidFill>
              <a:srgbClr val="03A0C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Region</a:t>
            </a:r>
          </a:p>
        </p:txBody>
      </p:sp>
      <p:sp>
        <p:nvSpPr>
          <p:cNvPr id="38" name="Rectangle 37">
            <a:extLst>
              <a:ext uri="{FF2B5EF4-FFF2-40B4-BE49-F238E27FC236}">
                <a16:creationId xmlns:a16="http://schemas.microsoft.com/office/drawing/2014/main" id="{89D1EC98-734A-374C-97FB-0CB03D5603B7}"/>
              </a:ext>
            </a:extLst>
          </p:cNvPr>
          <p:cNvSpPr/>
          <p:nvPr/>
        </p:nvSpPr>
        <p:spPr>
          <a:xfrm>
            <a:off x="355600" y="1519239"/>
            <a:ext cx="1765300" cy="890588"/>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sp>
        <p:nvSpPr>
          <p:cNvPr id="39" name="Rectangle 38">
            <a:extLst>
              <a:ext uri="{FF2B5EF4-FFF2-40B4-BE49-F238E27FC236}">
                <a16:creationId xmlns:a16="http://schemas.microsoft.com/office/drawing/2014/main" id="{F403939F-6CF8-0A4D-BDE5-CB31DD1719F2}"/>
              </a:ext>
            </a:extLst>
          </p:cNvPr>
          <p:cNvSpPr/>
          <p:nvPr/>
        </p:nvSpPr>
        <p:spPr>
          <a:xfrm>
            <a:off x="6184900" y="1525987"/>
            <a:ext cx="1765300" cy="889002"/>
          </a:xfrm>
          <a:prstGeom prst="rect">
            <a:avLst/>
          </a:prstGeom>
          <a:noFill/>
          <a:ln w="12700">
            <a:solidFill>
              <a:srgbClr val="03A0C7"/>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Availability Zone</a:t>
            </a:r>
          </a:p>
        </p:txBody>
      </p:sp>
      <p:sp>
        <p:nvSpPr>
          <p:cNvPr id="40" name="Rectangle 39">
            <a:extLst>
              <a:ext uri="{FF2B5EF4-FFF2-40B4-BE49-F238E27FC236}">
                <a16:creationId xmlns:a16="http://schemas.microsoft.com/office/drawing/2014/main" id="{D82A1906-0BCE-354A-91B2-CF056386F76D}"/>
              </a:ext>
            </a:extLst>
          </p:cNvPr>
          <p:cNvSpPr/>
          <p:nvPr/>
        </p:nvSpPr>
        <p:spPr>
          <a:xfrm>
            <a:off x="8124032" y="2617791"/>
            <a:ext cx="1765300" cy="889002"/>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Server contents</a:t>
            </a:r>
          </a:p>
        </p:txBody>
      </p:sp>
      <p:sp>
        <p:nvSpPr>
          <p:cNvPr id="41" name="Rectangle 40">
            <a:extLst>
              <a:ext uri="{FF2B5EF4-FFF2-40B4-BE49-F238E27FC236}">
                <a16:creationId xmlns:a16="http://schemas.microsoft.com/office/drawing/2014/main" id="{42A1C499-8B46-844B-992A-2FB06DEF288B}"/>
              </a:ext>
            </a:extLst>
          </p:cNvPr>
          <p:cNvSpPr/>
          <p:nvPr/>
        </p:nvSpPr>
        <p:spPr>
          <a:xfrm>
            <a:off x="351632" y="2617792"/>
            <a:ext cx="1765300" cy="890588"/>
          </a:xfrm>
          <a:prstGeom prst="rect">
            <a:avLst/>
          </a:prstGeom>
          <a:noFill/>
          <a:ln w="12700">
            <a:solidFill>
              <a:srgbClr val="FF9902"/>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rgbClr val="FF9902"/>
                </a:solidFill>
                <a:latin typeface="Arial" panose="020B0604020202020204" pitchFamily="34" charset="0"/>
                <a:cs typeface="Arial" panose="020B0604020202020204" pitchFamily="34" charset="0"/>
              </a:rPr>
              <a:t>Auto Scaling group</a:t>
            </a:r>
          </a:p>
        </p:txBody>
      </p:sp>
      <p:sp>
        <p:nvSpPr>
          <p:cNvPr id="42" name="Rectangle 41">
            <a:extLst>
              <a:ext uri="{FF2B5EF4-FFF2-40B4-BE49-F238E27FC236}">
                <a16:creationId xmlns:a16="http://schemas.microsoft.com/office/drawing/2014/main" id="{150C5831-7630-EC4C-87D4-7DFD97F8D191}"/>
              </a:ext>
            </a:extLst>
          </p:cNvPr>
          <p:cNvSpPr/>
          <p:nvPr/>
        </p:nvSpPr>
        <p:spPr>
          <a:xfrm>
            <a:off x="2298700" y="4828548"/>
            <a:ext cx="1765300" cy="889002"/>
          </a:xfrm>
          <a:prstGeom prst="rect">
            <a:avLst/>
          </a:prstGeom>
          <a:noFill/>
          <a:ln w="12700">
            <a:solidFill>
              <a:srgbClr val="8FA7C4"/>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Generic group</a:t>
            </a:r>
          </a:p>
        </p:txBody>
      </p:sp>
      <p:sp>
        <p:nvSpPr>
          <p:cNvPr id="43" name="Rectangle 42">
            <a:extLst>
              <a:ext uri="{FF2B5EF4-FFF2-40B4-BE49-F238E27FC236}">
                <a16:creationId xmlns:a16="http://schemas.microsoft.com/office/drawing/2014/main" id="{684BB95D-797A-D743-8B76-4855BDCCB779}"/>
              </a:ext>
            </a:extLst>
          </p:cNvPr>
          <p:cNvSpPr/>
          <p:nvPr/>
        </p:nvSpPr>
        <p:spPr>
          <a:xfrm>
            <a:off x="10071100" y="2617791"/>
            <a:ext cx="1765300" cy="889002"/>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Corporate </a:t>
            </a:r>
          </a:p>
          <a:p>
            <a:pP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data center</a:t>
            </a:r>
          </a:p>
        </p:txBody>
      </p:sp>
      <p:sp>
        <p:nvSpPr>
          <p:cNvPr id="44" name="Rectangle 43">
            <a:extLst>
              <a:ext uri="{FF2B5EF4-FFF2-40B4-BE49-F238E27FC236}">
                <a16:creationId xmlns:a16="http://schemas.microsoft.com/office/drawing/2014/main" id="{BB893F5F-2E66-A94E-8B95-3CB8735B7FE0}"/>
              </a:ext>
            </a:extLst>
          </p:cNvPr>
          <p:cNvSpPr/>
          <p:nvPr/>
        </p:nvSpPr>
        <p:spPr>
          <a:xfrm>
            <a:off x="2302668" y="3723491"/>
            <a:ext cx="1765300" cy="888993"/>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9902"/>
                </a:solidFill>
                <a:latin typeface="Arial" panose="020B0604020202020204" pitchFamily="34" charset="0"/>
                <a:cs typeface="Arial" panose="020B0604020202020204" pitchFamily="34" charset="0"/>
              </a:rPr>
              <a:t>Spot Fleet</a:t>
            </a:r>
          </a:p>
        </p:txBody>
      </p:sp>
      <p:sp>
        <p:nvSpPr>
          <p:cNvPr id="45" name="Rectangle 44">
            <a:extLst>
              <a:ext uri="{FF2B5EF4-FFF2-40B4-BE49-F238E27FC236}">
                <a16:creationId xmlns:a16="http://schemas.microsoft.com/office/drawing/2014/main" id="{48B269DE-0541-2245-AA04-79622C0B6752}"/>
              </a:ext>
            </a:extLst>
          </p:cNvPr>
          <p:cNvSpPr/>
          <p:nvPr/>
        </p:nvSpPr>
        <p:spPr>
          <a:xfrm>
            <a:off x="8128000" y="1525987"/>
            <a:ext cx="1765300" cy="889002"/>
          </a:xfrm>
          <a:prstGeom prst="rect">
            <a:avLst/>
          </a:prstGeom>
          <a:noFill/>
          <a:ln w="12700">
            <a:solidFill>
              <a:srgbClr val="FF5151"/>
            </a:solidFill>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r>
              <a:rPr lang="en-US" sz="1200" dirty="0">
                <a:solidFill>
                  <a:srgbClr val="FF5151"/>
                </a:solidFill>
                <a:latin typeface="Arial" panose="020B0604020202020204" pitchFamily="34" charset="0"/>
                <a:cs typeface="Arial" panose="020B0604020202020204" pitchFamily="34" charset="0"/>
              </a:rPr>
              <a:t>Security group</a:t>
            </a:r>
          </a:p>
        </p:txBody>
      </p:sp>
      <p:sp>
        <p:nvSpPr>
          <p:cNvPr id="46" name="Rectangle 45">
            <a:extLst>
              <a:ext uri="{FF2B5EF4-FFF2-40B4-BE49-F238E27FC236}">
                <a16:creationId xmlns:a16="http://schemas.microsoft.com/office/drawing/2014/main" id="{DE1D7014-BE11-C843-9F72-50FC09E9753B}"/>
              </a:ext>
            </a:extLst>
          </p:cNvPr>
          <p:cNvSpPr/>
          <p:nvPr/>
        </p:nvSpPr>
        <p:spPr>
          <a:xfrm>
            <a:off x="351632" y="3721896"/>
            <a:ext cx="1765300" cy="890588"/>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FF9902"/>
                </a:solidFill>
                <a:latin typeface="Arial" panose="020B0604020202020204" pitchFamily="34" charset="0"/>
                <a:cs typeface="Arial" panose="020B0604020202020204" pitchFamily="34" charset="0"/>
              </a:rPr>
              <a:t>EC2 instance contents</a:t>
            </a:r>
          </a:p>
        </p:txBody>
      </p:sp>
      <p:sp>
        <p:nvSpPr>
          <p:cNvPr id="47" name="Rectangle 46">
            <a:extLst>
              <a:ext uri="{FF2B5EF4-FFF2-40B4-BE49-F238E27FC236}">
                <a16:creationId xmlns:a16="http://schemas.microsoft.com/office/drawing/2014/main" id="{308364C4-B1BB-2B4A-B1C1-54A382E5C580}"/>
              </a:ext>
            </a:extLst>
          </p:cNvPr>
          <p:cNvSpPr/>
          <p:nvPr/>
        </p:nvSpPr>
        <p:spPr>
          <a:xfrm>
            <a:off x="6184265" y="2617791"/>
            <a:ext cx="1765300" cy="889002"/>
          </a:xfrm>
          <a:prstGeom prst="rect">
            <a:avLst/>
          </a:prstGeom>
          <a:solidFill>
            <a:srgbClr val="E1F2D4">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6BAE3D"/>
                </a:solidFill>
                <a:latin typeface="Arial" panose="020B0604020202020204" pitchFamily="34" charset="0"/>
                <a:cs typeface="Arial" panose="020B0604020202020204" pitchFamily="34" charset="0"/>
              </a:rPr>
              <a:t>Public subnet</a:t>
            </a:r>
          </a:p>
        </p:txBody>
      </p:sp>
      <p:sp>
        <p:nvSpPr>
          <p:cNvPr id="48" name="Rectangle 47">
            <a:extLst>
              <a:ext uri="{FF2B5EF4-FFF2-40B4-BE49-F238E27FC236}">
                <a16:creationId xmlns:a16="http://schemas.microsoft.com/office/drawing/2014/main" id="{4390256F-31D7-4547-B1D3-11A1D9DCBAA5}"/>
              </a:ext>
            </a:extLst>
          </p:cNvPr>
          <p:cNvSpPr/>
          <p:nvPr/>
        </p:nvSpPr>
        <p:spPr>
          <a:xfrm>
            <a:off x="4241800" y="4828548"/>
            <a:ext cx="1765300" cy="889002"/>
          </a:xfrm>
          <a:prstGeom prst="rect">
            <a:avLst/>
          </a:prstGeom>
          <a:solidFill>
            <a:srgbClr val="FAFAFA">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Generic group</a:t>
            </a:r>
          </a:p>
        </p:txBody>
      </p:sp>
      <p:pic>
        <p:nvPicPr>
          <p:cNvPr id="50" name="Graphic 49">
            <a:extLst>
              <a:ext uri="{FF2B5EF4-FFF2-40B4-BE49-F238E27FC236}">
                <a16:creationId xmlns:a16="http://schemas.microsoft.com/office/drawing/2014/main" id="{51695F39-87D9-8F4C-A09A-8B86BA37715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51632" y="3721895"/>
            <a:ext cx="381000" cy="381000"/>
          </a:xfrm>
          <a:prstGeom prst="rect">
            <a:avLst/>
          </a:prstGeom>
        </p:spPr>
      </p:pic>
      <p:pic>
        <p:nvPicPr>
          <p:cNvPr id="51" name="Graphic 50">
            <a:extLst>
              <a:ext uri="{FF2B5EF4-FFF2-40B4-BE49-F238E27FC236}">
                <a16:creationId xmlns:a16="http://schemas.microsoft.com/office/drawing/2014/main" id="{01D231E3-B17D-4043-9D09-824E26EB1A98}"/>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309018" y="3719999"/>
            <a:ext cx="381000" cy="381000"/>
          </a:xfrm>
          <a:prstGeom prst="rect">
            <a:avLst/>
          </a:prstGeom>
        </p:spPr>
      </p:pic>
      <p:pic>
        <p:nvPicPr>
          <p:cNvPr id="52" name="Graphic 51">
            <a:extLst>
              <a:ext uri="{FF2B5EF4-FFF2-40B4-BE49-F238E27FC236}">
                <a16:creationId xmlns:a16="http://schemas.microsoft.com/office/drawing/2014/main" id="{9F968396-667E-B748-97EC-D9CA99D3632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8128000" y="2619379"/>
            <a:ext cx="381000" cy="381000"/>
          </a:xfrm>
          <a:prstGeom prst="rect">
            <a:avLst/>
          </a:prstGeom>
        </p:spPr>
      </p:pic>
      <p:sp>
        <p:nvSpPr>
          <p:cNvPr id="53" name="Rectangle 52">
            <a:extLst>
              <a:ext uri="{FF2B5EF4-FFF2-40B4-BE49-F238E27FC236}">
                <a16:creationId xmlns:a16="http://schemas.microsoft.com/office/drawing/2014/main" id="{7D357D70-CFC9-7B41-B09D-42164E89C796}"/>
              </a:ext>
            </a:extLst>
          </p:cNvPr>
          <p:cNvSpPr/>
          <p:nvPr/>
        </p:nvSpPr>
        <p:spPr>
          <a:xfrm>
            <a:off x="10068719" y="3708021"/>
            <a:ext cx="1764665" cy="898201"/>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9902"/>
                </a:solidFill>
                <a:latin typeface="Arial" panose="020B0604020202020204" pitchFamily="34" charset="0"/>
                <a:cs typeface="Arial" panose="020B0604020202020204" pitchFamily="34" charset="0"/>
              </a:rPr>
              <a:t>Elastic Beanstalk container</a:t>
            </a:r>
          </a:p>
        </p:txBody>
      </p:sp>
      <p:sp>
        <p:nvSpPr>
          <p:cNvPr id="54" name="Rectangle 53">
            <a:extLst>
              <a:ext uri="{FF2B5EF4-FFF2-40B4-BE49-F238E27FC236}">
                <a16:creationId xmlns:a16="http://schemas.microsoft.com/office/drawing/2014/main" id="{29B2F59E-BC9E-8540-B5AB-189A6C0345EA}"/>
              </a:ext>
            </a:extLst>
          </p:cNvPr>
          <p:cNvSpPr/>
          <p:nvPr/>
        </p:nvSpPr>
        <p:spPr>
          <a:xfrm>
            <a:off x="351632" y="4826000"/>
            <a:ext cx="1764665" cy="895343"/>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4F8B"/>
                </a:solidFill>
                <a:latin typeface="Arial" panose="020B0604020202020204" pitchFamily="34" charset="0"/>
                <a:cs typeface="Arial" panose="020B0604020202020204" pitchFamily="34" charset="0"/>
              </a:rPr>
              <a:t>AWS Step Functions workflow</a:t>
            </a:r>
          </a:p>
        </p:txBody>
      </p:sp>
      <p:pic>
        <p:nvPicPr>
          <p:cNvPr id="55" name="Graphic 54">
            <a:extLst>
              <a:ext uri="{FF2B5EF4-FFF2-40B4-BE49-F238E27FC236}">
                <a16:creationId xmlns:a16="http://schemas.microsoft.com/office/drawing/2014/main" id="{BC86B211-DD14-0341-894A-18335A84A9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68719" y="3708021"/>
            <a:ext cx="381000" cy="381000"/>
          </a:xfrm>
          <a:prstGeom prst="rect">
            <a:avLst/>
          </a:prstGeom>
        </p:spPr>
      </p:pic>
      <p:pic>
        <p:nvPicPr>
          <p:cNvPr id="56" name="Graphic 55">
            <a:extLst>
              <a:ext uri="{FF2B5EF4-FFF2-40B4-BE49-F238E27FC236}">
                <a16:creationId xmlns:a16="http://schemas.microsoft.com/office/drawing/2014/main" id="{C0F739E3-23BF-5B43-B14E-107AD60BFE6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51632" y="4826000"/>
            <a:ext cx="381000" cy="381000"/>
          </a:xfrm>
          <a:prstGeom prst="rect">
            <a:avLst/>
          </a:prstGeom>
        </p:spPr>
      </p:pic>
      <p:sp>
        <p:nvSpPr>
          <p:cNvPr id="57" name="Rectangle 56">
            <a:extLst>
              <a:ext uri="{FF2B5EF4-FFF2-40B4-BE49-F238E27FC236}">
                <a16:creationId xmlns:a16="http://schemas.microsoft.com/office/drawing/2014/main" id="{E90EE4EB-A0A3-E947-BB9F-A25E4520AC46}"/>
              </a:ext>
            </a:extLst>
          </p:cNvPr>
          <p:cNvSpPr/>
          <p:nvPr/>
        </p:nvSpPr>
        <p:spPr>
          <a:xfrm>
            <a:off x="8124032" y="3709595"/>
            <a:ext cx="1765300" cy="890588"/>
          </a:xfrm>
          <a:prstGeom prst="rect">
            <a:avLst/>
          </a:prstGeom>
          <a:noFill/>
          <a:ln w="12700">
            <a:solidFill>
              <a:srgbClr val="6BAE3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6BAE3D"/>
                </a:solidFill>
                <a:latin typeface="Arial" panose="020B0604020202020204" pitchFamily="34" charset="0"/>
                <a:cs typeface="Arial" panose="020B0604020202020204" pitchFamily="34" charset="0"/>
              </a:rPr>
              <a:t>AWS IoT Greengrass</a:t>
            </a:r>
          </a:p>
        </p:txBody>
      </p:sp>
      <p:sp>
        <p:nvSpPr>
          <p:cNvPr id="58" name="Rectangle 57">
            <a:extLst>
              <a:ext uri="{FF2B5EF4-FFF2-40B4-BE49-F238E27FC236}">
                <a16:creationId xmlns:a16="http://schemas.microsoft.com/office/drawing/2014/main" id="{0E9671A1-FA4E-994A-86EA-3A074BE839FE}"/>
              </a:ext>
            </a:extLst>
          </p:cNvPr>
          <p:cNvSpPr/>
          <p:nvPr/>
        </p:nvSpPr>
        <p:spPr>
          <a:xfrm>
            <a:off x="4235293" y="3719999"/>
            <a:ext cx="1764665" cy="895343"/>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4F8B"/>
                </a:solidFill>
                <a:latin typeface="Arial" panose="020B0604020202020204" pitchFamily="34" charset="0"/>
                <a:cs typeface="Arial" panose="020B0604020202020204" pitchFamily="34" charset="0"/>
              </a:rPr>
              <a:t>AWS Account</a:t>
            </a:r>
          </a:p>
        </p:txBody>
      </p:sp>
      <p:pic>
        <p:nvPicPr>
          <p:cNvPr id="59" name="Graphic 58">
            <a:extLst>
              <a:ext uri="{FF2B5EF4-FFF2-40B4-BE49-F238E27FC236}">
                <a16:creationId xmlns:a16="http://schemas.microsoft.com/office/drawing/2014/main" id="{7D4C9DC3-7DDE-2446-BBC5-09A6865C71EF}"/>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232276" y="3717141"/>
            <a:ext cx="381000" cy="381000"/>
          </a:xfrm>
          <a:prstGeom prst="rect">
            <a:avLst/>
          </a:prstGeom>
        </p:spPr>
      </p:pic>
      <p:pic>
        <p:nvPicPr>
          <p:cNvPr id="60" name="Graphic 59">
            <a:extLst>
              <a:ext uri="{FF2B5EF4-FFF2-40B4-BE49-F238E27FC236}">
                <a16:creationId xmlns:a16="http://schemas.microsoft.com/office/drawing/2014/main" id="{C5775FE1-C1EF-6243-A94C-B26AD98B383A}"/>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2303463" y="2619379"/>
            <a:ext cx="381000" cy="381000"/>
          </a:xfrm>
          <a:prstGeom prst="rect">
            <a:avLst/>
          </a:prstGeom>
        </p:spPr>
      </p:pic>
      <p:pic>
        <p:nvPicPr>
          <p:cNvPr id="61" name="Graphic 60">
            <a:extLst>
              <a:ext uri="{FF2B5EF4-FFF2-40B4-BE49-F238E27FC236}">
                <a16:creationId xmlns:a16="http://schemas.microsoft.com/office/drawing/2014/main" id="{5A5F3D0B-FCD7-D949-9D20-EC2063C6D3D1}"/>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6184900" y="2619379"/>
            <a:ext cx="381000" cy="381000"/>
          </a:xfrm>
          <a:prstGeom prst="rect">
            <a:avLst/>
          </a:prstGeom>
        </p:spPr>
      </p:pic>
      <p:pic>
        <p:nvPicPr>
          <p:cNvPr id="62" name="Graphic 61">
            <a:extLst>
              <a:ext uri="{FF2B5EF4-FFF2-40B4-BE49-F238E27FC236}">
                <a16:creationId xmlns:a16="http://schemas.microsoft.com/office/drawing/2014/main" id="{8518D79A-F38C-D54E-86FF-024B4E74E9A9}"/>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4241959" y="2619379"/>
            <a:ext cx="381000" cy="381000"/>
          </a:xfrm>
          <a:prstGeom prst="rect">
            <a:avLst/>
          </a:prstGeom>
        </p:spPr>
      </p:pic>
      <p:pic>
        <p:nvPicPr>
          <p:cNvPr id="63" name="Graphic 62">
            <a:extLst>
              <a:ext uri="{FF2B5EF4-FFF2-40B4-BE49-F238E27FC236}">
                <a16:creationId xmlns:a16="http://schemas.microsoft.com/office/drawing/2014/main" id="{5E29A81D-224E-254D-B65E-F88C81F0EA84}"/>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1043782" y="2619379"/>
            <a:ext cx="381000" cy="381000"/>
          </a:xfrm>
          <a:prstGeom prst="rect">
            <a:avLst/>
          </a:prstGeom>
        </p:spPr>
      </p:pic>
      <p:pic>
        <p:nvPicPr>
          <p:cNvPr id="64" name="Graphic 63">
            <a:extLst>
              <a:ext uri="{FF2B5EF4-FFF2-40B4-BE49-F238E27FC236}">
                <a16:creationId xmlns:a16="http://schemas.microsoft.com/office/drawing/2014/main" id="{189B887A-632B-BA46-97E6-A444C2EB25C0}"/>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4246563" y="1519442"/>
            <a:ext cx="381000" cy="381000"/>
          </a:xfrm>
          <a:prstGeom prst="rect">
            <a:avLst/>
          </a:prstGeom>
        </p:spPr>
      </p:pic>
      <p:pic>
        <p:nvPicPr>
          <p:cNvPr id="65" name="Graphic 64">
            <a:extLst>
              <a:ext uri="{FF2B5EF4-FFF2-40B4-BE49-F238E27FC236}">
                <a16:creationId xmlns:a16="http://schemas.microsoft.com/office/drawing/2014/main" id="{3A0B380D-D229-9049-A80E-1FA528B6466D}"/>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10071100" y="2619379"/>
            <a:ext cx="381000" cy="381000"/>
          </a:xfrm>
          <a:prstGeom prst="rect">
            <a:avLst/>
          </a:prstGeom>
        </p:spPr>
      </p:pic>
      <p:pic>
        <p:nvPicPr>
          <p:cNvPr id="66" name="Graphic 65">
            <a:extLst>
              <a:ext uri="{FF2B5EF4-FFF2-40B4-BE49-F238E27FC236}">
                <a16:creationId xmlns:a16="http://schemas.microsoft.com/office/drawing/2014/main" id="{307F6C1E-0BFA-D24F-9E4E-F950A00284E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124032" y="3708021"/>
            <a:ext cx="381000" cy="381000"/>
          </a:xfrm>
          <a:prstGeom prst="rect">
            <a:avLst/>
          </a:prstGeom>
        </p:spPr>
      </p:pic>
      <p:sp>
        <p:nvSpPr>
          <p:cNvPr id="79" name="Rectangle 78">
            <a:extLst>
              <a:ext uri="{FF2B5EF4-FFF2-40B4-BE49-F238E27FC236}">
                <a16:creationId xmlns:a16="http://schemas.microsoft.com/office/drawing/2014/main" id="{E5376215-3D7A-2C4E-B30F-637CD1409B1B}"/>
              </a:ext>
            </a:extLst>
          </p:cNvPr>
          <p:cNvSpPr/>
          <p:nvPr/>
        </p:nvSpPr>
        <p:spPr>
          <a:xfrm>
            <a:off x="6182520" y="3720310"/>
            <a:ext cx="1765300" cy="890588"/>
          </a:xfrm>
          <a:prstGeom prst="rect">
            <a:avLst/>
          </a:prstGeom>
          <a:noFill/>
          <a:ln w="12700">
            <a:solidFill>
              <a:srgbClr val="6BAE3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6BAE3D"/>
                </a:solidFill>
                <a:latin typeface="Arial" panose="020B0604020202020204" pitchFamily="34" charset="0"/>
                <a:cs typeface="Arial" panose="020B0604020202020204" pitchFamily="34" charset="0"/>
              </a:rPr>
              <a:t>AWS IoT Greengrass Deployment</a:t>
            </a:r>
          </a:p>
        </p:txBody>
      </p:sp>
      <p:pic>
        <p:nvPicPr>
          <p:cNvPr id="80" name="Graphic 79">
            <a:extLst>
              <a:ext uri="{FF2B5EF4-FFF2-40B4-BE49-F238E27FC236}">
                <a16:creationId xmlns:a16="http://schemas.microsoft.com/office/drawing/2014/main" id="{F391BBF8-91BF-8B42-8642-41D3252A12D3}"/>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6179345" y="3723491"/>
            <a:ext cx="381000" cy="381000"/>
          </a:xfrm>
          <a:prstGeom prst="rect">
            <a:avLst/>
          </a:prstGeom>
        </p:spPr>
      </p:pic>
      <p:pic>
        <p:nvPicPr>
          <p:cNvPr id="13" name="Graphic 12">
            <a:extLst>
              <a:ext uri="{FF2B5EF4-FFF2-40B4-BE49-F238E27FC236}">
                <a16:creationId xmlns:a16="http://schemas.microsoft.com/office/drawing/2014/main" id="{CEC2084E-EAB0-914C-8990-C649EB4057AC}"/>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351632" y="1519238"/>
            <a:ext cx="381000" cy="381000"/>
          </a:xfrm>
          <a:prstGeom prst="rect">
            <a:avLst/>
          </a:prstGeom>
        </p:spPr>
      </p:pic>
      <p:sp>
        <p:nvSpPr>
          <p:cNvPr id="49" name="Rectangle 48">
            <a:extLst>
              <a:ext uri="{FF2B5EF4-FFF2-40B4-BE49-F238E27FC236}">
                <a16:creationId xmlns:a16="http://schemas.microsoft.com/office/drawing/2014/main" id="{B8DD5B1A-33A8-0440-8C22-3F063E7EF245}"/>
              </a:ext>
            </a:extLst>
          </p:cNvPr>
          <p:cNvSpPr/>
          <p:nvPr/>
        </p:nvSpPr>
        <p:spPr>
          <a:xfrm>
            <a:off x="2294335" y="1519239"/>
            <a:ext cx="1765300" cy="890588"/>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pic>
        <p:nvPicPr>
          <p:cNvPr id="67" name="Graphic 66">
            <a:extLst>
              <a:ext uri="{FF2B5EF4-FFF2-40B4-BE49-F238E27FC236}">
                <a16:creationId xmlns:a16="http://schemas.microsoft.com/office/drawing/2014/main" id="{5CD2C6C9-00F4-4E44-BE9F-0F36A2B3B82F}"/>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2290367" y="1519238"/>
            <a:ext cx="381000" cy="381000"/>
          </a:xfrm>
          <a:prstGeom prst="rect">
            <a:avLst/>
          </a:prstGeom>
        </p:spPr>
      </p:pic>
    </p:spTree>
    <p:extLst>
      <p:ext uri="{BB962C8B-B14F-4D97-AF65-F5344CB8AC3E}">
        <p14:creationId xmlns:p14="http://schemas.microsoft.com/office/powerpoint/2010/main" val="15306363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eaLnBrk="1" hangingPunct="1"/>
            <a:r>
              <a:rPr lang="en-US" altLang="en-US" dirty="0"/>
              <a:t>Groups – Light Backgrounds</a:t>
            </a:r>
          </a:p>
        </p:txBody>
      </p:sp>
      <p:sp>
        <p:nvSpPr>
          <p:cNvPr id="61442" name="Footer Placeholder 3">
            <a:extLst>
              <a:ext uri="{FF2B5EF4-FFF2-40B4-BE49-F238E27FC236}">
                <a16:creationId xmlns:a16="http://schemas.microsoft.com/office/drawing/2014/main" id="{F5522C16-57AB-7E43-AA68-45A59C7214DF}"/>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61443" name="Slide Number Placeholder 4">
            <a:extLst>
              <a:ext uri="{FF2B5EF4-FFF2-40B4-BE49-F238E27FC236}">
                <a16:creationId xmlns:a16="http://schemas.microsoft.com/office/drawing/2014/main" id="{C1A9390B-D9CB-C146-B172-5FABE59732E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644F03E-9D63-E742-976D-4341BB7A673F}" type="slidenum">
              <a:rPr lang="en-US" altLang="en-US" smtClean="0">
                <a:solidFill>
                  <a:srgbClr val="161E2D"/>
                </a:solidFill>
                <a:latin typeface="Arial" panose="020B0604020202020204" pitchFamily="34" charset="0"/>
              </a:rPr>
              <a:pPr fontAlgn="base">
                <a:spcBef>
                  <a:spcPct val="0"/>
                </a:spcBef>
                <a:spcAft>
                  <a:spcPct val="0"/>
                </a:spcAft>
              </a:pPr>
              <a:t>24</a:t>
            </a:fld>
            <a:endParaRPr lang="en-US" altLang="en-US" dirty="0">
              <a:solidFill>
                <a:srgbClr val="161E2D"/>
              </a:solidFill>
              <a:latin typeface="Arial" panose="020B0604020202020204" pitchFamily="34" charset="0"/>
            </a:endParaRPr>
          </a:p>
        </p:txBody>
      </p:sp>
      <p:sp>
        <p:nvSpPr>
          <p:cNvPr id="7" name="Rectangle 6">
            <a:extLst>
              <a:ext uri="{FF2B5EF4-FFF2-40B4-BE49-F238E27FC236}">
                <a16:creationId xmlns:a16="http://schemas.microsoft.com/office/drawing/2014/main" id="{34D72B91-09F3-9A42-B66A-106F01CCE8B4}"/>
              </a:ext>
            </a:extLst>
          </p:cNvPr>
          <p:cNvSpPr/>
          <p:nvPr/>
        </p:nvSpPr>
        <p:spPr>
          <a:xfrm>
            <a:off x="2303463" y="2617791"/>
            <a:ext cx="1765300" cy="889002"/>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1E8900"/>
                </a:solidFill>
                <a:latin typeface="Arial" panose="020B0604020202020204" pitchFamily="34" charset="0"/>
                <a:cs typeface="Arial" panose="020B0604020202020204" pitchFamily="34" charset="0"/>
              </a:rPr>
              <a:t>VPC</a:t>
            </a:r>
          </a:p>
        </p:txBody>
      </p:sp>
      <p:sp>
        <p:nvSpPr>
          <p:cNvPr id="8" name="Rectangle 7">
            <a:extLst>
              <a:ext uri="{FF2B5EF4-FFF2-40B4-BE49-F238E27FC236}">
                <a16:creationId xmlns:a16="http://schemas.microsoft.com/office/drawing/2014/main" id="{F5AD8509-7566-E946-9E5A-5557E62A6A29}"/>
              </a:ext>
            </a:extLst>
          </p:cNvPr>
          <p:cNvSpPr/>
          <p:nvPr/>
        </p:nvSpPr>
        <p:spPr>
          <a:xfrm>
            <a:off x="4237197" y="2617791"/>
            <a:ext cx="1765300" cy="889002"/>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Private subnet</a:t>
            </a:r>
          </a:p>
        </p:txBody>
      </p:sp>
      <p:sp>
        <p:nvSpPr>
          <p:cNvPr id="9" name="Rectangle 8">
            <a:extLst>
              <a:ext uri="{FF2B5EF4-FFF2-40B4-BE49-F238E27FC236}">
                <a16:creationId xmlns:a16="http://schemas.microsoft.com/office/drawing/2014/main" id="{03251CF1-A0FB-FA48-A582-2429B446E843}"/>
              </a:ext>
            </a:extLst>
          </p:cNvPr>
          <p:cNvSpPr/>
          <p:nvPr/>
        </p:nvSpPr>
        <p:spPr>
          <a:xfrm>
            <a:off x="4241959" y="1519238"/>
            <a:ext cx="1765300" cy="889002"/>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Region</a:t>
            </a:r>
          </a:p>
        </p:txBody>
      </p:sp>
      <p:sp>
        <p:nvSpPr>
          <p:cNvPr id="10" name="Rectangle 9">
            <a:extLst>
              <a:ext uri="{FF2B5EF4-FFF2-40B4-BE49-F238E27FC236}">
                <a16:creationId xmlns:a16="http://schemas.microsoft.com/office/drawing/2014/main" id="{BEFEC4D9-0FF6-0740-BBB7-9A904CD0D43A}"/>
              </a:ext>
            </a:extLst>
          </p:cNvPr>
          <p:cNvSpPr/>
          <p:nvPr/>
        </p:nvSpPr>
        <p:spPr>
          <a:xfrm>
            <a:off x="355600" y="1519239"/>
            <a:ext cx="1765300" cy="8905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sp>
        <p:nvSpPr>
          <p:cNvPr id="11" name="Rectangle 10">
            <a:extLst>
              <a:ext uri="{FF2B5EF4-FFF2-40B4-BE49-F238E27FC236}">
                <a16:creationId xmlns:a16="http://schemas.microsoft.com/office/drawing/2014/main" id="{D246DAA1-0260-E449-8CA2-92FF0101149D}"/>
              </a:ext>
            </a:extLst>
          </p:cNvPr>
          <p:cNvSpPr/>
          <p:nvPr/>
        </p:nvSpPr>
        <p:spPr>
          <a:xfrm>
            <a:off x="6185059" y="1519238"/>
            <a:ext cx="1765300" cy="889002"/>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Availability Zone</a:t>
            </a:r>
          </a:p>
        </p:txBody>
      </p:sp>
      <p:sp>
        <p:nvSpPr>
          <p:cNvPr id="12" name="Rectangle 11">
            <a:extLst>
              <a:ext uri="{FF2B5EF4-FFF2-40B4-BE49-F238E27FC236}">
                <a16:creationId xmlns:a16="http://schemas.microsoft.com/office/drawing/2014/main" id="{A2DB4D0C-453E-6545-B9F2-BB68BDBA72A4}"/>
              </a:ext>
            </a:extLst>
          </p:cNvPr>
          <p:cNvSpPr/>
          <p:nvPr/>
        </p:nvSpPr>
        <p:spPr>
          <a:xfrm>
            <a:off x="8124032" y="2617791"/>
            <a:ext cx="1765300" cy="889002"/>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Server contents</a:t>
            </a:r>
          </a:p>
        </p:txBody>
      </p:sp>
      <p:sp>
        <p:nvSpPr>
          <p:cNvPr id="13" name="Rectangle 12">
            <a:extLst>
              <a:ext uri="{FF2B5EF4-FFF2-40B4-BE49-F238E27FC236}">
                <a16:creationId xmlns:a16="http://schemas.microsoft.com/office/drawing/2014/main" id="{D3750685-3203-FA40-97EB-5CAAB851634D}"/>
              </a:ext>
            </a:extLst>
          </p:cNvPr>
          <p:cNvSpPr/>
          <p:nvPr/>
        </p:nvSpPr>
        <p:spPr>
          <a:xfrm>
            <a:off x="351632" y="2617792"/>
            <a:ext cx="1765300" cy="890588"/>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Auto Scaling group</a:t>
            </a:r>
          </a:p>
        </p:txBody>
      </p:sp>
      <p:sp>
        <p:nvSpPr>
          <p:cNvPr id="14" name="Rectangle 13">
            <a:extLst>
              <a:ext uri="{FF2B5EF4-FFF2-40B4-BE49-F238E27FC236}">
                <a16:creationId xmlns:a16="http://schemas.microsoft.com/office/drawing/2014/main" id="{FFA89DF7-D079-0947-8E29-4EEA4975DBBD}"/>
              </a:ext>
            </a:extLst>
          </p:cNvPr>
          <p:cNvSpPr/>
          <p:nvPr/>
        </p:nvSpPr>
        <p:spPr>
          <a:xfrm>
            <a:off x="2296478" y="4826000"/>
            <a:ext cx="1765300" cy="889002"/>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Generic group</a:t>
            </a:r>
          </a:p>
        </p:txBody>
      </p:sp>
      <p:sp>
        <p:nvSpPr>
          <p:cNvPr id="15" name="Rectangle 14">
            <a:extLst>
              <a:ext uri="{FF2B5EF4-FFF2-40B4-BE49-F238E27FC236}">
                <a16:creationId xmlns:a16="http://schemas.microsoft.com/office/drawing/2014/main" id="{2C20A410-6A05-8049-8DF4-A7A4612F5A71}"/>
              </a:ext>
            </a:extLst>
          </p:cNvPr>
          <p:cNvSpPr/>
          <p:nvPr/>
        </p:nvSpPr>
        <p:spPr>
          <a:xfrm>
            <a:off x="10071100" y="2617791"/>
            <a:ext cx="1765300" cy="889002"/>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Corporate </a:t>
            </a:r>
          </a:p>
          <a:p>
            <a:pP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data center</a:t>
            </a:r>
          </a:p>
        </p:txBody>
      </p:sp>
      <p:sp>
        <p:nvSpPr>
          <p:cNvPr id="18" name="Rectangle 17">
            <a:extLst>
              <a:ext uri="{FF2B5EF4-FFF2-40B4-BE49-F238E27FC236}">
                <a16:creationId xmlns:a16="http://schemas.microsoft.com/office/drawing/2014/main" id="{DE9B301C-05AB-7C44-BC59-74F3FCC4F740}"/>
              </a:ext>
            </a:extLst>
          </p:cNvPr>
          <p:cNvSpPr/>
          <p:nvPr/>
        </p:nvSpPr>
        <p:spPr>
          <a:xfrm>
            <a:off x="2302668" y="3723491"/>
            <a:ext cx="1765300" cy="888993"/>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Spot Fleet</a:t>
            </a:r>
          </a:p>
        </p:txBody>
      </p:sp>
      <p:sp>
        <p:nvSpPr>
          <p:cNvPr id="31" name="Rectangle 30">
            <a:extLst>
              <a:ext uri="{FF2B5EF4-FFF2-40B4-BE49-F238E27FC236}">
                <a16:creationId xmlns:a16="http://schemas.microsoft.com/office/drawing/2014/main" id="{3E67FA2E-A9FA-844D-A66D-648AE8044B50}"/>
              </a:ext>
            </a:extLst>
          </p:cNvPr>
          <p:cNvSpPr/>
          <p:nvPr/>
        </p:nvSpPr>
        <p:spPr>
          <a:xfrm>
            <a:off x="8128159" y="1519238"/>
            <a:ext cx="1765300" cy="889002"/>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r>
              <a:rPr lang="en-US" sz="1200" dirty="0">
                <a:solidFill>
                  <a:srgbClr val="DF3312"/>
                </a:solidFill>
                <a:latin typeface="Arial" panose="020B0604020202020204" pitchFamily="34" charset="0"/>
                <a:cs typeface="Arial" panose="020B0604020202020204" pitchFamily="34" charset="0"/>
              </a:rPr>
              <a:t>Security group</a:t>
            </a:r>
          </a:p>
        </p:txBody>
      </p:sp>
      <p:sp>
        <p:nvSpPr>
          <p:cNvPr id="32" name="Rectangle 31">
            <a:extLst>
              <a:ext uri="{FF2B5EF4-FFF2-40B4-BE49-F238E27FC236}">
                <a16:creationId xmlns:a16="http://schemas.microsoft.com/office/drawing/2014/main" id="{56D7E570-4FE2-2F46-A39D-E8C015BB79A5}"/>
              </a:ext>
            </a:extLst>
          </p:cNvPr>
          <p:cNvSpPr/>
          <p:nvPr/>
        </p:nvSpPr>
        <p:spPr>
          <a:xfrm>
            <a:off x="351632" y="3721896"/>
            <a:ext cx="1765300" cy="890588"/>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D86613"/>
                </a:solidFill>
                <a:latin typeface="Arial" panose="020B0604020202020204" pitchFamily="34" charset="0"/>
                <a:cs typeface="Arial" panose="020B0604020202020204" pitchFamily="34" charset="0"/>
              </a:rPr>
              <a:t>EC2 instance contents</a:t>
            </a:r>
          </a:p>
        </p:txBody>
      </p:sp>
      <p:sp>
        <p:nvSpPr>
          <p:cNvPr id="33" name="Rectangle 32">
            <a:extLst>
              <a:ext uri="{FF2B5EF4-FFF2-40B4-BE49-F238E27FC236}">
                <a16:creationId xmlns:a16="http://schemas.microsoft.com/office/drawing/2014/main" id="{B1844CBB-737E-C049-891C-1F2168761D96}"/>
              </a:ext>
            </a:extLst>
          </p:cNvPr>
          <p:cNvSpPr/>
          <p:nvPr/>
        </p:nvSpPr>
        <p:spPr>
          <a:xfrm>
            <a:off x="6184265" y="2617791"/>
            <a:ext cx="1765300" cy="889002"/>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1E8900"/>
                </a:solidFill>
                <a:latin typeface="Arial" panose="020B0604020202020204" pitchFamily="34" charset="0"/>
                <a:cs typeface="Arial" panose="020B0604020202020204" pitchFamily="34" charset="0"/>
              </a:rPr>
              <a:t>Public subnet</a:t>
            </a:r>
          </a:p>
        </p:txBody>
      </p:sp>
      <p:sp>
        <p:nvSpPr>
          <p:cNvPr id="34" name="Rectangle 33">
            <a:extLst>
              <a:ext uri="{FF2B5EF4-FFF2-40B4-BE49-F238E27FC236}">
                <a16:creationId xmlns:a16="http://schemas.microsoft.com/office/drawing/2014/main" id="{DA20F2F0-0321-C84B-B39F-CE77CC71337B}"/>
              </a:ext>
            </a:extLst>
          </p:cNvPr>
          <p:cNvSpPr/>
          <p:nvPr/>
        </p:nvSpPr>
        <p:spPr>
          <a:xfrm>
            <a:off x="4241959" y="4826000"/>
            <a:ext cx="1765300" cy="889002"/>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Generic group</a:t>
            </a:r>
          </a:p>
        </p:txBody>
      </p:sp>
      <p:sp>
        <p:nvSpPr>
          <p:cNvPr id="35" name="Text Placeholder 4">
            <a:extLst>
              <a:ext uri="{FF2B5EF4-FFF2-40B4-BE49-F238E27FC236}">
                <a16:creationId xmlns:a16="http://schemas.microsoft.com/office/drawing/2014/main" id="{E937666C-2ED1-1841-A4D9-D8A8600C0F57}"/>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2/9</a:t>
            </a:r>
          </a:p>
        </p:txBody>
      </p:sp>
      <p:pic>
        <p:nvPicPr>
          <p:cNvPr id="36" name="Graphic 35">
            <a:extLst>
              <a:ext uri="{FF2B5EF4-FFF2-40B4-BE49-F238E27FC236}">
                <a16:creationId xmlns:a16="http://schemas.microsoft.com/office/drawing/2014/main" id="{EE16ED80-C80D-1E40-AF5F-BA8C3673A43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55600" y="1519238"/>
            <a:ext cx="381000" cy="381000"/>
          </a:xfrm>
          <a:prstGeom prst="rect">
            <a:avLst/>
          </a:prstGeom>
        </p:spPr>
      </p:pic>
      <p:pic>
        <p:nvPicPr>
          <p:cNvPr id="40" name="Graphic 39">
            <a:extLst>
              <a:ext uri="{FF2B5EF4-FFF2-40B4-BE49-F238E27FC236}">
                <a16:creationId xmlns:a16="http://schemas.microsoft.com/office/drawing/2014/main" id="{0B5F1198-9EFD-9644-A9D9-C13F2E38C9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1632" y="3721895"/>
            <a:ext cx="381000" cy="381000"/>
          </a:xfrm>
          <a:prstGeom prst="rect">
            <a:avLst/>
          </a:prstGeom>
        </p:spPr>
      </p:pic>
      <p:pic>
        <p:nvPicPr>
          <p:cNvPr id="37" name="Graphic 36">
            <a:extLst>
              <a:ext uri="{FF2B5EF4-FFF2-40B4-BE49-F238E27FC236}">
                <a16:creationId xmlns:a16="http://schemas.microsoft.com/office/drawing/2014/main" id="{23C586E9-CAD8-D549-938B-0290871AF5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09018" y="3719999"/>
            <a:ext cx="381000" cy="381000"/>
          </a:xfrm>
          <a:prstGeom prst="rect">
            <a:avLst/>
          </a:prstGeom>
        </p:spPr>
      </p:pic>
      <p:pic>
        <p:nvPicPr>
          <p:cNvPr id="38" name="Graphic 37">
            <a:extLst>
              <a:ext uri="{FF2B5EF4-FFF2-40B4-BE49-F238E27FC236}">
                <a16:creationId xmlns:a16="http://schemas.microsoft.com/office/drawing/2014/main" id="{DC4BF730-E74A-754A-9D56-235F834636C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28000" y="2619379"/>
            <a:ext cx="381000" cy="381000"/>
          </a:xfrm>
          <a:prstGeom prst="rect">
            <a:avLst/>
          </a:prstGeom>
        </p:spPr>
      </p:pic>
      <p:sp>
        <p:nvSpPr>
          <p:cNvPr id="39" name="Rectangle 38">
            <a:extLst>
              <a:ext uri="{FF2B5EF4-FFF2-40B4-BE49-F238E27FC236}">
                <a16:creationId xmlns:a16="http://schemas.microsoft.com/office/drawing/2014/main" id="{76AEC116-55CE-1D4E-8FD0-B5E68234CDC7}"/>
              </a:ext>
            </a:extLst>
          </p:cNvPr>
          <p:cNvSpPr/>
          <p:nvPr/>
        </p:nvSpPr>
        <p:spPr>
          <a:xfrm>
            <a:off x="10068719" y="3708021"/>
            <a:ext cx="1764665" cy="898201"/>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Elastic Beanstalk container</a:t>
            </a:r>
          </a:p>
        </p:txBody>
      </p:sp>
      <p:sp>
        <p:nvSpPr>
          <p:cNvPr id="42" name="Rectangle 41">
            <a:extLst>
              <a:ext uri="{FF2B5EF4-FFF2-40B4-BE49-F238E27FC236}">
                <a16:creationId xmlns:a16="http://schemas.microsoft.com/office/drawing/2014/main" id="{22299B0B-EC2A-B648-B982-60F93F4537B3}"/>
              </a:ext>
            </a:extLst>
          </p:cNvPr>
          <p:cNvSpPr/>
          <p:nvPr/>
        </p:nvSpPr>
        <p:spPr>
          <a:xfrm>
            <a:off x="351632" y="4826000"/>
            <a:ext cx="1764665" cy="895343"/>
          </a:xfrm>
          <a:prstGeom prst="rect">
            <a:avLst/>
          </a:prstGeom>
          <a:noFill/>
          <a:ln w="12700">
            <a:solidFill>
              <a:srgbClr val="CD226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CD2264"/>
                </a:solidFill>
                <a:latin typeface="Arial" panose="020B0604020202020204" pitchFamily="34" charset="0"/>
                <a:cs typeface="Arial" panose="020B0604020202020204" pitchFamily="34" charset="0"/>
              </a:rPr>
              <a:t>AWS Step Functions workflow</a:t>
            </a:r>
          </a:p>
        </p:txBody>
      </p:sp>
      <p:pic>
        <p:nvPicPr>
          <p:cNvPr id="43" name="Graphic 42">
            <a:extLst>
              <a:ext uri="{FF2B5EF4-FFF2-40B4-BE49-F238E27FC236}">
                <a16:creationId xmlns:a16="http://schemas.microsoft.com/office/drawing/2014/main" id="{D390B23C-EF93-5948-9566-B66E705B10E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68719" y="3708021"/>
            <a:ext cx="381000" cy="381000"/>
          </a:xfrm>
          <a:prstGeom prst="rect">
            <a:avLst/>
          </a:prstGeom>
        </p:spPr>
      </p:pic>
      <p:pic>
        <p:nvPicPr>
          <p:cNvPr id="44" name="Graphic 43">
            <a:extLst>
              <a:ext uri="{FF2B5EF4-FFF2-40B4-BE49-F238E27FC236}">
                <a16:creationId xmlns:a16="http://schemas.microsoft.com/office/drawing/2014/main" id="{CFC17DEB-3F28-E24D-A301-C9C3CA4DC6F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51632" y="4826000"/>
            <a:ext cx="381000" cy="381000"/>
          </a:xfrm>
          <a:prstGeom prst="rect">
            <a:avLst/>
          </a:prstGeom>
        </p:spPr>
      </p:pic>
      <p:sp>
        <p:nvSpPr>
          <p:cNvPr id="46" name="Rectangle 45">
            <a:extLst>
              <a:ext uri="{FF2B5EF4-FFF2-40B4-BE49-F238E27FC236}">
                <a16:creationId xmlns:a16="http://schemas.microsoft.com/office/drawing/2014/main" id="{6F00D707-38FB-0244-8856-D05A87C6E1ED}"/>
              </a:ext>
            </a:extLst>
          </p:cNvPr>
          <p:cNvSpPr/>
          <p:nvPr/>
        </p:nvSpPr>
        <p:spPr>
          <a:xfrm>
            <a:off x="8124032" y="3709595"/>
            <a:ext cx="1765300" cy="890588"/>
          </a:xfrm>
          <a:prstGeom prst="rect">
            <a:avLst/>
          </a:prstGeom>
          <a:noFill/>
          <a:ln w="12700">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3F8624"/>
                </a:solidFill>
                <a:latin typeface="Arial" panose="020B0604020202020204" pitchFamily="34" charset="0"/>
                <a:cs typeface="Arial" panose="020B0604020202020204" pitchFamily="34" charset="0"/>
              </a:rPr>
              <a:t>AWS IoT Greengrass</a:t>
            </a:r>
          </a:p>
        </p:txBody>
      </p:sp>
      <p:sp>
        <p:nvSpPr>
          <p:cNvPr id="48" name="Rectangle 47">
            <a:extLst>
              <a:ext uri="{FF2B5EF4-FFF2-40B4-BE49-F238E27FC236}">
                <a16:creationId xmlns:a16="http://schemas.microsoft.com/office/drawing/2014/main" id="{3DDA7171-A549-214F-AC9E-FEF3D59B3EA9}"/>
              </a:ext>
            </a:extLst>
          </p:cNvPr>
          <p:cNvSpPr/>
          <p:nvPr/>
        </p:nvSpPr>
        <p:spPr>
          <a:xfrm>
            <a:off x="4235293" y="3719999"/>
            <a:ext cx="1764665" cy="895343"/>
          </a:xfrm>
          <a:prstGeom prst="rect">
            <a:avLst/>
          </a:prstGeom>
          <a:noFill/>
          <a:ln w="12700">
            <a:solidFill>
              <a:srgbClr val="CD226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CD2264"/>
                </a:solidFill>
                <a:latin typeface="Arial" panose="020B0604020202020204" pitchFamily="34" charset="0"/>
                <a:cs typeface="Arial" panose="020B0604020202020204" pitchFamily="34" charset="0"/>
              </a:rPr>
              <a:t>AWS Account</a:t>
            </a:r>
          </a:p>
        </p:txBody>
      </p:sp>
      <p:pic>
        <p:nvPicPr>
          <p:cNvPr id="5" name="Graphic 4">
            <a:extLst>
              <a:ext uri="{FF2B5EF4-FFF2-40B4-BE49-F238E27FC236}">
                <a16:creationId xmlns:a16="http://schemas.microsoft.com/office/drawing/2014/main" id="{A5538507-45E0-DA42-A42C-D9A8F6A021C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232276" y="3717141"/>
            <a:ext cx="381000" cy="381000"/>
          </a:xfrm>
          <a:prstGeom prst="rect">
            <a:avLst/>
          </a:prstGeom>
        </p:spPr>
      </p:pic>
      <p:pic>
        <p:nvPicPr>
          <p:cNvPr id="17" name="Graphic 16">
            <a:extLst>
              <a:ext uri="{FF2B5EF4-FFF2-40B4-BE49-F238E27FC236}">
                <a16:creationId xmlns:a16="http://schemas.microsoft.com/office/drawing/2014/main" id="{E091D5A2-7670-AB46-B599-6FC0449FDE8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303463" y="2619379"/>
            <a:ext cx="381000" cy="381000"/>
          </a:xfrm>
          <a:prstGeom prst="rect">
            <a:avLst/>
          </a:prstGeom>
        </p:spPr>
      </p:pic>
      <p:pic>
        <p:nvPicPr>
          <p:cNvPr id="20" name="Graphic 19">
            <a:extLst>
              <a:ext uri="{FF2B5EF4-FFF2-40B4-BE49-F238E27FC236}">
                <a16:creationId xmlns:a16="http://schemas.microsoft.com/office/drawing/2014/main" id="{C5004A7F-07D4-7644-BBA1-793B679928D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184900" y="2619379"/>
            <a:ext cx="381000" cy="381000"/>
          </a:xfrm>
          <a:prstGeom prst="rect">
            <a:avLst/>
          </a:prstGeom>
        </p:spPr>
      </p:pic>
      <p:pic>
        <p:nvPicPr>
          <p:cNvPr id="22" name="Graphic 21">
            <a:extLst>
              <a:ext uri="{FF2B5EF4-FFF2-40B4-BE49-F238E27FC236}">
                <a16:creationId xmlns:a16="http://schemas.microsoft.com/office/drawing/2014/main" id="{5259AAA2-EFC0-E14A-A9FB-856721770A1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241959" y="2619379"/>
            <a:ext cx="381000" cy="381000"/>
          </a:xfrm>
          <a:prstGeom prst="rect">
            <a:avLst/>
          </a:prstGeom>
        </p:spPr>
      </p:pic>
      <p:pic>
        <p:nvPicPr>
          <p:cNvPr id="53" name="Graphic 52">
            <a:extLst>
              <a:ext uri="{FF2B5EF4-FFF2-40B4-BE49-F238E27FC236}">
                <a16:creationId xmlns:a16="http://schemas.microsoft.com/office/drawing/2014/main" id="{294078E2-07BF-D343-A6D2-D8554E52F44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43782" y="2619379"/>
            <a:ext cx="381000" cy="381000"/>
          </a:xfrm>
          <a:prstGeom prst="rect">
            <a:avLst/>
          </a:prstGeom>
        </p:spPr>
      </p:pic>
      <p:pic>
        <p:nvPicPr>
          <p:cNvPr id="26" name="Graphic 25">
            <a:extLst>
              <a:ext uri="{FF2B5EF4-FFF2-40B4-BE49-F238E27FC236}">
                <a16:creationId xmlns:a16="http://schemas.microsoft.com/office/drawing/2014/main" id="{2C69F662-72C8-D449-833A-3FB0BC2580D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241482" y="1512745"/>
            <a:ext cx="381000" cy="381000"/>
          </a:xfrm>
          <a:prstGeom prst="rect">
            <a:avLst/>
          </a:prstGeom>
        </p:spPr>
      </p:pic>
      <p:pic>
        <p:nvPicPr>
          <p:cNvPr id="28" name="Graphic 27">
            <a:extLst>
              <a:ext uri="{FF2B5EF4-FFF2-40B4-BE49-F238E27FC236}">
                <a16:creationId xmlns:a16="http://schemas.microsoft.com/office/drawing/2014/main" id="{9FECDA3A-FDD8-F64F-8E96-8A476235687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071100" y="2619379"/>
            <a:ext cx="381000" cy="381000"/>
          </a:xfrm>
          <a:prstGeom prst="rect">
            <a:avLst/>
          </a:prstGeom>
        </p:spPr>
      </p:pic>
      <p:pic>
        <p:nvPicPr>
          <p:cNvPr id="50" name="Graphic 49">
            <a:extLst>
              <a:ext uri="{FF2B5EF4-FFF2-40B4-BE49-F238E27FC236}">
                <a16:creationId xmlns:a16="http://schemas.microsoft.com/office/drawing/2014/main" id="{27D5EB7C-8731-9449-A242-6E83DB5E5E2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124032" y="3708021"/>
            <a:ext cx="381000" cy="381000"/>
          </a:xfrm>
          <a:prstGeom prst="rect">
            <a:avLst/>
          </a:prstGeom>
        </p:spPr>
      </p:pic>
      <p:sp>
        <p:nvSpPr>
          <p:cNvPr id="65" name="Rectangle 64">
            <a:extLst>
              <a:ext uri="{FF2B5EF4-FFF2-40B4-BE49-F238E27FC236}">
                <a16:creationId xmlns:a16="http://schemas.microsoft.com/office/drawing/2014/main" id="{064E4215-E4B6-EB46-83DB-CAD99CBC6264}"/>
              </a:ext>
            </a:extLst>
          </p:cNvPr>
          <p:cNvSpPr/>
          <p:nvPr/>
        </p:nvSpPr>
        <p:spPr>
          <a:xfrm>
            <a:off x="6182520" y="3720310"/>
            <a:ext cx="1765300" cy="890588"/>
          </a:xfrm>
          <a:prstGeom prst="rect">
            <a:avLst/>
          </a:prstGeom>
          <a:noFill/>
          <a:ln w="12700">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3F8624"/>
                </a:solidFill>
                <a:latin typeface="Arial" panose="020B0604020202020204" pitchFamily="34" charset="0"/>
                <a:cs typeface="Arial" panose="020B0604020202020204" pitchFamily="34" charset="0"/>
              </a:rPr>
              <a:t>AWS IoT Greengrass Deployment</a:t>
            </a:r>
          </a:p>
        </p:txBody>
      </p:sp>
      <p:pic>
        <p:nvPicPr>
          <p:cNvPr id="52" name="Graphic 51">
            <a:extLst>
              <a:ext uri="{FF2B5EF4-FFF2-40B4-BE49-F238E27FC236}">
                <a16:creationId xmlns:a16="http://schemas.microsoft.com/office/drawing/2014/main" id="{0AEEF39A-F6C0-C045-97A0-71248B5207BB}"/>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179345" y="3723491"/>
            <a:ext cx="381000" cy="381000"/>
          </a:xfrm>
          <a:prstGeom prst="rect">
            <a:avLst/>
          </a:prstGeom>
        </p:spPr>
      </p:pic>
      <p:sp>
        <p:nvSpPr>
          <p:cNvPr id="41" name="Rectangle 40">
            <a:extLst>
              <a:ext uri="{FF2B5EF4-FFF2-40B4-BE49-F238E27FC236}">
                <a16:creationId xmlns:a16="http://schemas.microsoft.com/office/drawing/2014/main" id="{80A3E843-D0B9-7C4A-B538-16628215A6E3}"/>
              </a:ext>
            </a:extLst>
          </p:cNvPr>
          <p:cNvSpPr/>
          <p:nvPr/>
        </p:nvSpPr>
        <p:spPr>
          <a:xfrm>
            <a:off x="2298541" y="1519239"/>
            <a:ext cx="1765300" cy="8905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pic>
        <p:nvPicPr>
          <p:cNvPr id="45" name="Graphic 44">
            <a:extLst>
              <a:ext uri="{FF2B5EF4-FFF2-40B4-BE49-F238E27FC236}">
                <a16:creationId xmlns:a16="http://schemas.microsoft.com/office/drawing/2014/main" id="{B6059C54-605A-6B49-8B12-1A3674B9102B}"/>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2298541" y="1519238"/>
            <a:ext cx="381000" cy="381000"/>
          </a:xfrm>
          <a:prstGeom prst="rect">
            <a:avLst/>
          </a:prstGeom>
        </p:spPr>
      </p:pic>
    </p:spTree>
    <p:extLst>
      <p:ext uri="{BB962C8B-B14F-4D97-AF65-F5344CB8AC3E}">
        <p14:creationId xmlns:p14="http://schemas.microsoft.com/office/powerpoint/2010/main" val="17811041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3">
            <a:extLst>
              <a:ext uri="{FF2B5EF4-FFF2-40B4-BE49-F238E27FC236}">
                <a16:creationId xmlns:a16="http://schemas.microsoft.com/office/drawing/2014/main" id="{3EEAC09A-1155-1B40-B9C6-6B31BDED5FAA}"/>
              </a:ext>
            </a:extLst>
          </p:cNvPr>
          <p:cNvSpPr>
            <a:spLocks noGrp="1" noChangeArrowheads="1"/>
          </p:cNvSpPr>
          <p:nvPr>
            <p:ph type="title"/>
          </p:nvPr>
        </p:nvSpPr>
        <p:spPr/>
        <p:txBody>
          <a:bodyPr/>
          <a:lstStyle/>
          <a:p>
            <a:pPr eaLnBrk="1" hangingPunct="1"/>
            <a:r>
              <a:rPr lang="en-US" altLang="en-US" dirty="0"/>
              <a:t>Create a custom Group for a Service</a:t>
            </a:r>
          </a:p>
        </p:txBody>
      </p:sp>
      <p:sp>
        <p:nvSpPr>
          <p:cNvPr id="49156" name="Slide Number Placeholder 6">
            <a:extLst>
              <a:ext uri="{FF2B5EF4-FFF2-40B4-BE49-F238E27FC236}">
                <a16:creationId xmlns:a16="http://schemas.microsoft.com/office/drawing/2014/main" id="{962894C9-D8C5-3F42-8DD3-1F567FF56DC2}"/>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1DF6E07-7190-954E-8092-9FCB861E58F0}" type="slidenum">
              <a:rPr lang="en-US" altLang="en-US" smtClean="0">
                <a:solidFill>
                  <a:schemeClr val="bg1"/>
                </a:solidFill>
                <a:latin typeface="Arial" panose="020B0604020202020204" pitchFamily="34" charset="0"/>
              </a:rPr>
              <a:pPr fontAlgn="base">
                <a:spcBef>
                  <a:spcPct val="0"/>
                </a:spcBef>
                <a:spcAft>
                  <a:spcPct val="0"/>
                </a:spcAft>
              </a:pPr>
              <a:t>25</a:t>
            </a:fld>
            <a:endParaRPr lang="en-US" altLang="en-US" dirty="0">
              <a:solidFill>
                <a:schemeClr val="bg1"/>
              </a:solidFill>
              <a:latin typeface="Arial" panose="020B0604020202020204" pitchFamily="34" charset="0"/>
            </a:endParaRPr>
          </a:p>
        </p:txBody>
      </p:sp>
      <p:sp>
        <p:nvSpPr>
          <p:cNvPr id="49155" name="Footer Placeholder 5">
            <a:extLst>
              <a:ext uri="{FF2B5EF4-FFF2-40B4-BE49-F238E27FC236}">
                <a16:creationId xmlns:a16="http://schemas.microsoft.com/office/drawing/2014/main" id="{3473512C-EAD3-DA4A-AF95-4CB1AE60936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49154" name="Content Placeholder 4">
            <a:extLst>
              <a:ext uri="{FF2B5EF4-FFF2-40B4-BE49-F238E27FC236}">
                <a16:creationId xmlns:a16="http://schemas.microsoft.com/office/drawing/2014/main" id="{C514570C-21EB-9642-A9BD-89D350A15BC6}"/>
              </a:ext>
            </a:extLst>
          </p:cNvPr>
          <p:cNvSpPr>
            <a:spLocks noGrp="1" noChangeArrowheads="1"/>
          </p:cNvSpPr>
          <p:nvPr>
            <p:ph idx="12"/>
          </p:nvPr>
        </p:nvSpPr>
        <p:spPr/>
        <p:txBody>
          <a:bodyPr/>
          <a:lstStyle/>
          <a:p>
            <a:pPr marL="457200" indent="-457200" eaLnBrk="1" hangingPunct="1">
              <a:lnSpc>
                <a:spcPct val="100000"/>
              </a:lnSpc>
              <a:buFont typeface="Calibri Light" panose="020F0302020204030204" pitchFamily="34" charset="0"/>
              <a:buAutoNum type="arabicPeriod"/>
            </a:pPr>
            <a:r>
              <a:rPr lang="en-US" altLang="en-US" sz="1800" b="1" dirty="0"/>
              <a:t>Download the Asset Package</a:t>
            </a:r>
            <a:br>
              <a:rPr lang="en-US" altLang="en-US" sz="1800" dirty="0"/>
            </a:br>
            <a:r>
              <a:rPr lang="en-US" altLang="en-US" sz="1800" dirty="0"/>
              <a:t>Go to the </a:t>
            </a:r>
            <a:r>
              <a:rPr lang="en-US" altLang="en-US" sz="1800" dirty="0">
                <a:solidFill>
                  <a:srgbClr val="00A1C9"/>
                </a:solidFill>
                <a:hlinkClick r:id="rId2">
                  <a:extLst>
                    <a:ext uri="{A12FA001-AC4F-418D-AE19-62706E023703}">
                      <ahyp:hlinkClr xmlns:ahyp="http://schemas.microsoft.com/office/drawing/2018/hyperlinkcolor" val="tx"/>
                    </a:ext>
                  </a:extLst>
                </a:hlinkClick>
              </a:rPr>
              <a:t>AWS Architecture Icons</a:t>
            </a:r>
            <a:r>
              <a:rPr lang="en-US" altLang="en-US" sz="1800" dirty="0"/>
              <a:t> webpage and download the Asset Package to your desktop.</a:t>
            </a:r>
          </a:p>
          <a:p>
            <a:pPr marL="457200" indent="-457200" eaLnBrk="1" hangingPunct="1">
              <a:lnSpc>
                <a:spcPct val="100000"/>
              </a:lnSpc>
              <a:buFont typeface="Calibri Light" panose="020F0302020204030204" pitchFamily="34" charset="0"/>
              <a:buAutoNum type="arabicPeriod"/>
            </a:pPr>
            <a:r>
              <a:rPr lang="en-US" altLang="en-US" sz="1800" b="1" dirty="0"/>
              <a:t>Select the appropriate category color and begin customizing </a:t>
            </a:r>
            <a:br>
              <a:rPr lang="en-US" altLang="en-US" sz="1800" b="1" dirty="0"/>
            </a:br>
            <a:r>
              <a:rPr lang="en-US" altLang="en-US" sz="1800" dirty="0"/>
              <a:t>Right-click on the square icon and choose </a:t>
            </a:r>
            <a:r>
              <a:rPr lang="en-US" altLang="en-US" sz="1800" b="1" dirty="0"/>
              <a:t>Change Graphic / From a file...</a:t>
            </a:r>
            <a:br>
              <a:rPr lang="en-US" altLang="en-US" sz="1800" b="1" dirty="0"/>
            </a:br>
            <a:br>
              <a:rPr lang="en-US" altLang="en-US" sz="1800" b="1" dirty="0"/>
            </a:br>
            <a:br>
              <a:rPr lang="en-US" altLang="en-US" sz="1800" b="1" dirty="0"/>
            </a:br>
            <a:br>
              <a:rPr lang="en-US" altLang="en-US" sz="1800" b="1" dirty="0"/>
            </a:br>
            <a:endParaRPr lang="en-US" altLang="en-US" sz="1800" b="1" dirty="0"/>
          </a:p>
          <a:p>
            <a:pPr marL="457200" indent="-457200" eaLnBrk="1" hangingPunct="1">
              <a:lnSpc>
                <a:spcPct val="100000"/>
              </a:lnSpc>
              <a:buFont typeface="Calibri Light" panose="020F0302020204030204" pitchFamily="34" charset="0"/>
              <a:buAutoNum type="arabicPeriod"/>
            </a:pPr>
            <a:r>
              <a:rPr lang="en-US" altLang="en-US" sz="1800" b="1" dirty="0"/>
              <a:t>Find the Service Icon</a:t>
            </a:r>
            <a:br>
              <a:rPr lang="en-US" altLang="en-US" sz="1800" dirty="0"/>
            </a:br>
            <a:r>
              <a:rPr lang="en-US" altLang="en-US" sz="1800" dirty="0"/>
              <a:t>Navigate to the Architecture Service Icon </a:t>
            </a:r>
            <a:r>
              <a:rPr lang="en-US" altLang="en-US" sz="1800" b="1" dirty="0"/>
              <a:t>Deliverables</a:t>
            </a:r>
            <a:r>
              <a:rPr lang="en-US" altLang="en-US" sz="1800" dirty="0"/>
              <a:t> folder in the Asset Package, then look for the appropriate </a:t>
            </a:r>
            <a:r>
              <a:rPr lang="en-US" altLang="en-US" sz="1800" b="1" dirty="0"/>
              <a:t>Category</a:t>
            </a:r>
            <a:r>
              <a:rPr lang="en-US" altLang="en-US" sz="1800" dirty="0"/>
              <a:t> folder the Service Icon lives in.</a:t>
            </a:r>
          </a:p>
          <a:p>
            <a:pPr marL="457200" indent="-457200" eaLnBrk="1" hangingPunct="1">
              <a:lnSpc>
                <a:spcPct val="100000"/>
              </a:lnSpc>
              <a:buFont typeface="Calibri Light" panose="020F0302020204030204" pitchFamily="34" charset="0"/>
              <a:buAutoNum type="arabicPeriod"/>
            </a:pPr>
            <a:r>
              <a:rPr lang="en-US" altLang="en-US" sz="1800" b="1" dirty="0"/>
              <a:t>Insert the Service Icon</a:t>
            </a:r>
            <a:br>
              <a:rPr lang="en-US" altLang="en-US" sz="1800" dirty="0"/>
            </a:br>
            <a:r>
              <a:rPr lang="en-US" altLang="en-US" sz="1800" dirty="0"/>
              <a:t>In the </a:t>
            </a:r>
            <a:r>
              <a:rPr lang="en-US" altLang="en-US" sz="1800" b="1" dirty="0"/>
              <a:t>Arch_32</a:t>
            </a:r>
            <a:r>
              <a:rPr lang="en-US" altLang="en-US" sz="1800" dirty="0"/>
              <a:t> folder, select the Architecture Service Icon </a:t>
            </a:r>
            <a:r>
              <a:rPr lang="en-US" altLang="en-US" sz="1800" b="1" dirty="0"/>
              <a:t>SVG</a:t>
            </a:r>
            <a:r>
              <a:rPr lang="en-US" altLang="en-US" sz="1800" dirty="0"/>
              <a:t> file (</a:t>
            </a:r>
            <a:r>
              <a:rPr lang="en-US" altLang="en-US" sz="1800" b="1" dirty="0"/>
              <a:t>do not</a:t>
            </a:r>
            <a:r>
              <a:rPr lang="en-US" altLang="en-US" sz="1800" dirty="0"/>
              <a:t> choose a PNG file, image quality will be degraded), then click </a:t>
            </a:r>
            <a:r>
              <a:rPr lang="en-US" altLang="en-US" sz="1800" b="1" dirty="0"/>
              <a:t>Insert</a:t>
            </a:r>
            <a:r>
              <a:rPr lang="en-US" altLang="en-US" sz="1800" dirty="0"/>
              <a:t>.</a:t>
            </a:r>
          </a:p>
        </p:txBody>
      </p:sp>
      <p:sp>
        <p:nvSpPr>
          <p:cNvPr id="9" name="Text Placeholder 4">
            <a:extLst>
              <a:ext uri="{FF2B5EF4-FFF2-40B4-BE49-F238E27FC236}">
                <a16:creationId xmlns:a16="http://schemas.microsoft.com/office/drawing/2014/main" id="{15B29335-4186-3C48-87A4-03F20C38A02C}"/>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3/9</a:t>
            </a:r>
          </a:p>
        </p:txBody>
      </p:sp>
      <p:pic>
        <p:nvPicPr>
          <p:cNvPr id="3" name="Picture 2">
            <a:extLst>
              <a:ext uri="{FF2B5EF4-FFF2-40B4-BE49-F238E27FC236}">
                <a16:creationId xmlns:a16="http://schemas.microsoft.com/office/drawing/2014/main" id="{C16FE25B-AD8C-3C48-BA4B-2BEF657FB009}"/>
              </a:ext>
            </a:extLst>
          </p:cNvPr>
          <p:cNvPicPr>
            <a:picLocks noChangeAspect="1"/>
          </p:cNvPicPr>
          <p:nvPr/>
        </p:nvPicPr>
        <p:blipFill>
          <a:blip r:embed="rId3"/>
          <a:stretch>
            <a:fillRect/>
          </a:stretch>
        </p:blipFill>
        <p:spPr>
          <a:xfrm>
            <a:off x="2620655" y="2646355"/>
            <a:ext cx="3080775" cy="782645"/>
          </a:xfrm>
          <a:prstGeom prst="rect">
            <a:avLst/>
          </a:prstGeom>
        </p:spPr>
      </p:pic>
      <p:pic>
        <p:nvPicPr>
          <p:cNvPr id="13" name="Picture 12">
            <a:extLst>
              <a:ext uri="{FF2B5EF4-FFF2-40B4-BE49-F238E27FC236}">
                <a16:creationId xmlns:a16="http://schemas.microsoft.com/office/drawing/2014/main" id="{F2EEEEC5-3D0E-9A48-9702-8CF1510F07C2}"/>
              </a:ext>
            </a:extLst>
          </p:cNvPr>
          <p:cNvPicPr>
            <a:picLocks noChangeAspect="1"/>
          </p:cNvPicPr>
          <p:nvPr/>
        </p:nvPicPr>
        <p:blipFill>
          <a:blip r:embed="rId4"/>
          <a:stretch>
            <a:fillRect/>
          </a:stretch>
        </p:blipFill>
        <p:spPr>
          <a:xfrm>
            <a:off x="785107" y="2604805"/>
            <a:ext cx="1666945" cy="892480"/>
          </a:xfrm>
          <a:prstGeom prst="rect">
            <a:avLst/>
          </a:prstGeom>
        </p:spPr>
      </p:pic>
    </p:spTree>
    <p:extLst>
      <p:ext uri="{BB962C8B-B14F-4D97-AF65-F5344CB8AC3E}">
        <p14:creationId xmlns:p14="http://schemas.microsoft.com/office/powerpoint/2010/main" val="3220035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Footer Placeholder 3">
            <a:extLst>
              <a:ext uri="{FF2B5EF4-FFF2-40B4-BE49-F238E27FC236}">
                <a16:creationId xmlns:a16="http://schemas.microsoft.com/office/drawing/2014/main" id="{F5522C16-57AB-7E43-AA68-45A59C7214DF}"/>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61443" name="Slide Number Placeholder 4">
            <a:extLst>
              <a:ext uri="{FF2B5EF4-FFF2-40B4-BE49-F238E27FC236}">
                <a16:creationId xmlns:a16="http://schemas.microsoft.com/office/drawing/2014/main" id="{C1A9390B-D9CB-C146-B172-5FABE59732E0}"/>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644F03E-9D63-E742-976D-4341BB7A673F}" type="slidenum">
              <a:rPr lang="en-US" altLang="en-US" smtClean="0">
                <a:solidFill>
                  <a:schemeClr val="bg1"/>
                </a:solidFill>
                <a:latin typeface="Arial" panose="020B0604020202020204" pitchFamily="34" charset="0"/>
              </a:rPr>
              <a:pPr fontAlgn="base">
                <a:spcBef>
                  <a:spcPct val="0"/>
                </a:spcBef>
                <a:spcAft>
                  <a:spcPct val="0"/>
                </a:spcAft>
              </a:pPr>
              <a:t>26</a:t>
            </a:fld>
            <a:endParaRPr lang="en-US" altLang="en-US" dirty="0">
              <a:solidFill>
                <a:schemeClr val="bg1"/>
              </a:solidFill>
              <a:latin typeface="Arial" panose="020B0604020202020204" pitchFamily="34" charset="0"/>
            </a:endParaRPr>
          </a:p>
        </p:txBody>
      </p:sp>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eaLnBrk="1" hangingPunct="1"/>
            <a:r>
              <a:rPr lang="en-US" altLang="en-US" dirty="0"/>
              <a:t>Create a custom Group for a Service – Dark Backgrounds</a:t>
            </a:r>
          </a:p>
        </p:txBody>
      </p:sp>
      <p:sp>
        <p:nvSpPr>
          <p:cNvPr id="35" name="Text Placeholder 4">
            <a:extLst>
              <a:ext uri="{FF2B5EF4-FFF2-40B4-BE49-F238E27FC236}">
                <a16:creationId xmlns:a16="http://schemas.microsoft.com/office/drawing/2014/main" id="{E937666C-2ED1-1841-A4D9-D8A8600C0F57}"/>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3/8</a:t>
            </a:r>
          </a:p>
        </p:txBody>
      </p:sp>
      <p:sp>
        <p:nvSpPr>
          <p:cNvPr id="33" name="Content Placeholder 10">
            <a:extLst>
              <a:ext uri="{FF2B5EF4-FFF2-40B4-BE49-F238E27FC236}">
                <a16:creationId xmlns:a16="http://schemas.microsoft.com/office/drawing/2014/main" id="{D6A1AED7-3748-A24A-93D9-0C3D01104DE8}"/>
              </a:ext>
            </a:extLst>
          </p:cNvPr>
          <p:cNvSpPr txBox="1">
            <a:spLocks noChangeArrowheads="1"/>
          </p:cNvSpPr>
          <p:nvPr/>
        </p:nvSpPr>
        <p:spPr>
          <a:xfrm>
            <a:off x="241301" y="1149350"/>
            <a:ext cx="10675840" cy="984250"/>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800" dirty="0">
                <a:solidFill>
                  <a:schemeClr val="bg1"/>
                </a:solidFill>
              </a:rPr>
              <a:t>Select the category color your Service lives in to start creating your custom Group </a:t>
            </a:r>
            <a:r>
              <a:rPr lang="en-US" altLang="en-US" sz="1800" i="1" dirty="0">
                <a:solidFill>
                  <a:schemeClr val="bg1"/>
                </a:solidFill>
              </a:rPr>
              <a:t>(reference slide 25 for instructions).</a:t>
            </a:r>
          </a:p>
        </p:txBody>
      </p:sp>
      <p:sp>
        <p:nvSpPr>
          <p:cNvPr id="3" name="TextBox 2">
            <a:extLst>
              <a:ext uri="{FF2B5EF4-FFF2-40B4-BE49-F238E27FC236}">
                <a16:creationId xmlns:a16="http://schemas.microsoft.com/office/drawing/2014/main" id="{45B44208-8CF9-6A48-9FB7-FDBF453498A2}"/>
              </a:ext>
            </a:extLst>
          </p:cNvPr>
          <p:cNvSpPr txBox="1"/>
          <p:nvPr/>
        </p:nvSpPr>
        <p:spPr>
          <a:xfrm>
            <a:off x="241300" y="3039670"/>
            <a:ext cx="2785409" cy="707886"/>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Analytics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Game Tech</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Networking &amp; Content Delivery</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Serverless</a:t>
            </a:r>
          </a:p>
        </p:txBody>
      </p:sp>
      <p:sp>
        <p:nvSpPr>
          <p:cNvPr id="37" name="TextBox 36">
            <a:extLst>
              <a:ext uri="{FF2B5EF4-FFF2-40B4-BE49-F238E27FC236}">
                <a16:creationId xmlns:a16="http://schemas.microsoft.com/office/drawing/2014/main" id="{413996BE-CEBF-854E-A118-B3CB64BD4432}"/>
              </a:ext>
            </a:extLst>
          </p:cNvPr>
          <p:cNvSpPr txBox="1"/>
          <p:nvPr/>
        </p:nvSpPr>
        <p:spPr>
          <a:xfrm>
            <a:off x="3196424" y="3039670"/>
            <a:ext cx="2770200" cy="553998"/>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Application Integration</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Management &amp; Governance</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VR &amp; AR</a:t>
            </a:r>
          </a:p>
        </p:txBody>
      </p:sp>
      <p:sp>
        <p:nvSpPr>
          <p:cNvPr id="38" name="TextBox 37">
            <a:extLst>
              <a:ext uri="{FF2B5EF4-FFF2-40B4-BE49-F238E27FC236}">
                <a16:creationId xmlns:a16="http://schemas.microsoft.com/office/drawing/2014/main" id="{52E74E76-03E0-A246-8105-0A1B5EE89A47}"/>
              </a:ext>
            </a:extLst>
          </p:cNvPr>
          <p:cNvSpPr txBox="1"/>
          <p:nvPr/>
        </p:nvSpPr>
        <p:spPr>
          <a:xfrm>
            <a:off x="6136339" y="3039670"/>
            <a:ext cx="2770200" cy="553998"/>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AWS Cost Management</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Internet of Things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Storage</a:t>
            </a:r>
          </a:p>
        </p:txBody>
      </p:sp>
      <p:sp>
        <p:nvSpPr>
          <p:cNvPr id="39" name="TextBox 38">
            <a:extLst>
              <a:ext uri="{FF2B5EF4-FFF2-40B4-BE49-F238E27FC236}">
                <a16:creationId xmlns:a16="http://schemas.microsoft.com/office/drawing/2014/main" id="{184EC752-3D60-8844-9C9D-533BA687201D}"/>
              </a:ext>
            </a:extLst>
          </p:cNvPr>
          <p:cNvSpPr txBox="1"/>
          <p:nvPr/>
        </p:nvSpPr>
        <p:spPr>
          <a:xfrm>
            <a:off x="9073516" y="3039670"/>
            <a:ext cx="2770200" cy="553998"/>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End User Computing</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Machine Learning</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Migration &amp; Transfer</a:t>
            </a:r>
          </a:p>
        </p:txBody>
      </p:sp>
      <p:sp>
        <p:nvSpPr>
          <p:cNvPr id="40" name="TextBox 39">
            <a:extLst>
              <a:ext uri="{FF2B5EF4-FFF2-40B4-BE49-F238E27FC236}">
                <a16:creationId xmlns:a16="http://schemas.microsoft.com/office/drawing/2014/main" id="{D761036B-467B-5C4A-A948-110D3691DF8D}"/>
              </a:ext>
            </a:extLst>
          </p:cNvPr>
          <p:cNvSpPr txBox="1"/>
          <p:nvPr/>
        </p:nvSpPr>
        <p:spPr>
          <a:xfrm>
            <a:off x="241300" y="4856900"/>
            <a:ext cx="2785409" cy="861774"/>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Blockchain</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Compute</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Containers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Media Services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Quantum Technologies</a:t>
            </a:r>
          </a:p>
        </p:txBody>
      </p:sp>
      <p:sp>
        <p:nvSpPr>
          <p:cNvPr id="43" name="TextBox 42">
            <a:extLst>
              <a:ext uri="{FF2B5EF4-FFF2-40B4-BE49-F238E27FC236}">
                <a16:creationId xmlns:a16="http://schemas.microsoft.com/office/drawing/2014/main" id="{34362BFA-524D-6B4D-BA56-2A5DC1225D7C}"/>
              </a:ext>
            </a:extLst>
          </p:cNvPr>
          <p:cNvSpPr txBox="1"/>
          <p:nvPr/>
        </p:nvSpPr>
        <p:spPr>
          <a:xfrm>
            <a:off x="3196424" y="4856900"/>
            <a:ext cx="2770200" cy="861774"/>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Business Applications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Contact Center</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Front End Web &amp; Mobile</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Robotics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Security, Identity &amp; Compliance</a:t>
            </a:r>
          </a:p>
        </p:txBody>
      </p:sp>
      <p:sp>
        <p:nvSpPr>
          <p:cNvPr id="44" name="TextBox 43">
            <a:extLst>
              <a:ext uri="{FF2B5EF4-FFF2-40B4-BE49-F238E27FC236}">
                <a16:creationId xmlns:a16="http://schemas.microsoft.com/office/drawing/2014/main" id="{C3EDBD7C-8730-4041-B516-2E214519A720}"/>
              </a:ext>
            </a:extLst>
          </p:cNvPr>
          <p:cNvSpPr txBox="1"/>
          <p:nvPr/>
        </p:nvSpPr>
        <p:spPr>
          <a:xfrm>
            <a:off x="6136339" y="4856900"/>
            <a:ext cx="2770200" cy="707886"/>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Customer Enablement</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Database</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Developer Tools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Satellite</a:t>
            </a:r>
          </a:p>
        </p:txBody>
      </p:sp>
      <p:sp>
        <p:nvSpPr>
          <p:cNvPr id="49" name="Rectangle 48">
            <a:extLst>
              <a:ext uri="{FF2B5EF4-FFF2-40B4-BE49-F238E27FC236}">
                <a16:creationId xmlns:a16="http://schemas.microsoft.com/office/drawing/2014/main" id="{70385114-7E0A-FA4D-93EB-A3F95731DD7F}"/>
              </a:ext>
            </a:extLst>
          </p:cNvPr>
          <p:cNvSpPr/>
          <p:nvPr/>
        </p:nvSpPr>
        <p:spPr>
          <a:xfrm>
            <a:off x="3285461" y="2109815"/>
            <a:ext cx="2681162" cy="903724"/>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4F8B"/>
                </a:solidFill>
                <a:latin typeface="Arial" panose="020B0604020202020204" pitchFamily="34" charset="0"/>
                <a:cs typeface="Arial" panose="020B0604020202020204" pitchFamily="34" charset="0"/>
              </a:rPr>
              <a:t>Group name</a:t>
            </a:r>
          </a:p>
        </p:txBody>
      </p:sp>
      <p:pic>
        <p:nvPicPr>
          <p:cNvPr id="50" name="Graphic 49">
            <a:extLst>
              <a:ext uri="{FF2B5EF4-FFF2-40B4-BE49-F238E27FC236}">
                <a16:creationId xmlns:a16="http://schemas.microsoft.com/office/drawing/2014/main" id="{33708BAF-995F-8149-ADFA-45B39C13AF5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285463" y="2112577"/>
            <a:ext cx="381000" cy="381000"/>
          </a:xfrm>
          <a:prstGeom prst="rect">
            <a:avLst/>
          </a:prstGeom>
        </p:spPr>
      </p:pic>
      <p:sp>
        <p:nvSpPr>
          <p:cNvPr id="51" name="Rectangle 50">
            <a:extLst>
              <a:ext uri="{FF2B5EF4-FFF2-40B4-BE49-F238E27FC236}">
                <a16:creationId xmlns:a16="http://schemas.microsoft.com/office/drawing/2014/main" id="{4FC74ADE-041D-8B42-B995-947671352CEE}"/>
              </a:ext>
            </a:extLst>
          </p:cNvPr>
          <p:cNvSpPr/>
          <p:nvPr/>
        </p:nvSpPr>
        <p:spPr>
          <a:xfrm>
            <a:off x="6225376" y="2109814"/>
            <a:ext cx="2681162" cy="890588"/>
          </a:xfrm>
          <a:prstGeom prst="rect">
            <a:avLst/>
          </a:prstGeom>
          <a:noFill/>
          <a:ln w="12700">
            <a:solidFill>
              <a:srgbClr val="6BAE3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6BAE3D"/>
                </a:solidFill>
                <a:latin typeface="Arial" panose="020B0604020202020204" pitchFamily="34" charset="0"/>
                <a:cs typeface="Arial" panose="020B0604020202020204" pitchFamily="34" charset="0"/>
              </a:rPr>
              <a:t>Group name</a:t>
            </a:r>
          </a:p>
        </p:txBody>
      </p:sp>
      <p:pic>
        <p:nvPicPr>
          <p:cNvPr id="52" name="Graphic 51">
            <a:extLst>
              <a:ext uri="{FF2B5EF4-FFF2-40B4-BE49-F238E27FC236}">
                <a16:creationId xmlns:a16="http://schemas.microsoft.com/office/drawing/2014/main" id="{1E6B7669-BD73-1D4A-8746-E0AE9A11D92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225377" y="2109814"/>
            <a:ext cx="381000" cy="381000"/>
          </a:xfrm>
          <a:prstGeom prst="rect">
            <a:avLst/>
          </a:prstGeom>
        </p:spPr>
      </p:pic>
      <p:sp>
        <p:nvSpPr>
          <p:cNvPr id="53" name="Rectangle 52">
            <a:extLst>
              <a:ext uri="{FF2B5EF4-FFF2-40B4-BE49-F238E27FC236}">
                <a16:creationId xmlns:a16="http://schemas.microsoft.com/office/drawing/2014/main" id="{A818F3C4-1151-A440-B026-6886C75D3949}"/>
              </a:ext>
            </a:extLst>
          </p:cNvPr>
          <p:cNvSpPr/>
          <p:nvPr/>
        </p:nvSpPr>
        <p:spPr>
          <a:xfrm>
            <a:off x="348284" y="3909294"/>
            <a:ext cx="2678425" cy="895343"/>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9902"/>
                </a:solidFill>
                <a:latin typeface="Arial" panose="020B0604020202020204" pitchFamily="34" charset="0"/>
                <a:cs typeface="Arial" panose="020B0604020202020204" pitchFamily="34" charset="0"/>
              </a:rPr>
              <a:t>Group name</a:t>
            </a:r>
          </a:p>
        </p:txBody>
      </p:sp>
      <p:pic>
        <p:nvPicPr>
          <p:cNvPr id="54" name="Graphic 53">
            <a:extLst>
              <a:ext uri="{FF2B5EF4-FFF2-40B4-BE49-F238E27FC236}">
                <a16:creationId xmlns:a16="http://schemas.microsoft.com/office/drawing/2014/main" id="{A79592F7-2EBA-AB40-8B2F-87B3E9557F21}"/>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48284" y="3908381"/>
            <a:ext cx="381000" cy="381000"/>
          </a:xfrm>
          <a:prstGeom prst="rect">
            <a:avLst/>
          </a:prstGeom>
        </p:spPr>
      </p:pic>
      <p:sp>
        <p:nvSpPr>
          <p:cNvPr id="55" name="Rectangle 54">
            <a:extLst>
              <a:ext uri="{FF2B5EF4-FFF2-40B4-BE49-F238E27FC236}">
                <a16:creationId xmlns:a16="http://schemas.microsoft.com/office/drawing/2014/main" id="{8175392D-5743-064F-A841-C2CD3981155B}"/>
              </a:ext>
            </a:extLst>
          </p:cNvPr>
          <p:cNvSpPr/>
          <p:nvPr/>
        </p:nvSpPr>
        <p:spPr>
          <a:xfrm>
            <a:off x="6224838" y="3902455"/>
            <a:ext cx="2678425" cy="911081"/>
          </a:xfrm>
          <a:prstGeom prst="rect">
            <a:avLst/>
          </a:prstGeom>
          <a:noFill/>
          <a:ln w="12700">
            <a:solidFill>
              <a:srgbClr val="517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517FFF"/>
                </a:solidFill>
                <a:latin typeface="Arial" panose="020B0604020202020204" pitchFamily="34" charset="0"/>
                <a:cs typeface="Arial" panose="020B0604020202020204" pitchFamily="34" charset="0"/>
              </a:rPr>
              <a:t>Group name</a:t>
            </a:r>
          </a:p>
        </p:txBody>
      </p:sp>
      <p:pic>
        <p:nvPicPr>
          <p:cNvPr id="56" name="Graphic 55">
            <a:extLst>
              <a:ext uri="{FF2B5EF4-FFF2-40B4-BE49-F238E27FC236}">
                <a16:creationId xmlns:a16="http://schemas.microsoft.com/office/drawing/2014/main" id="{F3B41752-F5D8-4843-8E9C-DDE45011598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25377" y="3908257"/>
            <a:ext cx="381000" cy="381000"/>
          </a:xfrm>
          <a:prstGeom prst="rect">
            <a:avLst/>
          </a:prstGeom>
        </p:spPr>
      </p:pic>
      <p:sp>
        <p:nvSpPr>
          <p:cNvPr id="57" name="Rectangle 56">
            <a:extLst>
              <a:ext uri="{FF2B5EF4-FFF2-40B4-BE49-F238E27FC236}">
                <a16:creationId xmlns:a16="http://schemas.microsoft.com/office/drawing/2014/main" id="{85A0E057-8102-9847-B5C0-E4A9031F4BA2}"/>
              </a:ext>
            </a:extLst>
          </p:cNvPr>
          <p:cNvSpPr/>
          <p:nvPr/>
        </p:nvSpPr>
        <p:spPr>
          <a:xfrm>
            <a:off x="348283" y="2107052"/>
            <a:ext cx="2678425" cy="903724"/>
          </a:xfrm>
          <a:prstGeom prst="rect">
            <a:avLst/>
          </a:prstGeom>
          <a:noFill/>
          <a:ln w="12700">
            <a:solidFill>
              <a:srgbClr val="A165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A165FF"/>
                </a:solidFill>
                <a:latin typeface="Arial" panose="020B0604020202020204" pitchFamily="34" charset="0"/>
                <a:cs typeface="Arial" panose="020B0604020202020204" pitchFamily="34" charset="0"/>
              </a:rPr>
              <a:t>Group name</a:t>
            </a:r>
          </a:p>
        </p:txBody>
      </p:sp>
      <p:pic>
        <p:nvPicPr>
          <p:cNvPr id="58" name="Graphic 57">
            <a:extLst>
              <a:ext uri="{FF2B5EF4-FFF2-40B4-BE49-F238E27FC236}">
                <a16:creationId xmlns:a16="http://schemas.microsoft.com/office/drawing/2014/main" id="{FD7736D4-741E-4D41-8C70-3E35AD64D7A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8284" y="2109814"/>
            <a:ext cx="381000" cy="381000"/>
          </a:xfrm>
          <a:prstGeom prst="rect">
            <a:avLst/>
          </a:prstGeom>
        </p:spPr>
      </p:pic>
      <p:sp>
        <p:nvSpPr>
          <p:cNvPr id="59" name="Rectangle 58">
            <a:extLst>
              <a:ext uri="{FF2B5EF4-FFF2-40B4-BE49-F238E27FC236}">
                <a16:creationId xmlns:a16="http://schemas.microsoft.com/office/drawing/2014/main" id="{9FF163DB-5DD1-2C47-9750-C24E8C4297C6}"/>
              </a:ext>
            </a:extLst>
          </p:cNvPr>
          <p:cNvSpPr/>
          <p:nvPr/>
        </p:nvSpPr>
        <p:spPr>
          <a:xfrm>
            <a:off x="3284923" y="3900068"/>
            <a:ext cx="2678425" cy="911081"/>
          </a:xfrm>
          <a:prstGeom prst="rect">
            <a:avLst/>
          </a:prstGeom>
          <a:noFill/>
          <a:ln w="12700">
            <a:solidFill>
              <a:srgbClr val="FF515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5151"/>
                </a:solidFill>
                <a:latin typeface="Arial" panose="020B0604020202020204" pitchFamily="34" charset="0"/>
                <a:cs typeface="Arial" panose="020B0604020202020204" pitchFamily="34" charset="0"/>
              </a:rPr>
              <a:t>Group name</a:t>
            </a:r>
          </a:p>
        </p:txBody>
      </p:sp>
      <p:pic>
        <p:nvPicPr>
          <p:cNvPr id="60" name="Graphic 59">
            <a:extLst>
              <a:ext uri="{FF2B5EF4-FFF2-40B4-BE49-F238E27FC236}">
                <a16:creationId xmlns:a16="http://schemas.microsoft.com/office/drawing/2014/main" id="{04B55FC6-C4BE-EE41-88A2-F9E3ED31799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285462" y="3900981"/>
            <a:ext cx="381000" cy="381000"/>
          </a:xfrm>
          <a:prstGeom prst="rect">
            <a:avLst/>
          </a:prstGeom>
        </p:spPr>
      </p:pic>
      <p:sp>
        <p:nvSpPr>
          <p:cNvPr id="61" name="Rectangle 60">
            <a:extLst>
              <a:ext uri="{FF2B5EF4-FFF2-40B4-BE49-F238E27FC236}">
                <a16:creationId xmlns:a16="http://schemas.microsoft.com/office/drawing/2014/main" id="{1D387A1A-B4D1-A240-AB2E-E4EEDA7ACB1E}"/>
              </a:ext>
            </a:extLst>
          </p:cNvPr>
          <p:cNvSpPr/>
          <p:nvPr/>
        </p:nvSpPr>
        <p:spPr>
          <a:xfrm>
            <a:off x="9162553" y="2109814"/>
            <a:ext cx="2681162" cy="890588"/>
          </a:xfrm>
          <a:prstGeom prst="rect">
            <a:avLst/>
          </a:prstGeom>
          <a:noFill/>
          <a:ln w="12700">
            <a:solidFill>
              <a:srgbClr val="56C0A7"/>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56C0A7"/>
                </a:solidFill>
                <a:latin typeface="Arial" panose="020B0604020202020204" pitchFamily="34" charset="0"/>
                <a:cs typeface="Arial" panose="020B0604020202020204" pitchFamily="34" charset="0"/>
              </a:rPr>
              <a:t>Group name</a:t>
            </a:r>
          </a:p>
        </p:txBody>
      </p:sp>
      <p:pic>
        <p:nvPicPr>
          <p:cNvPr id="62" name="Graphic 61">
            <a:extLst>
              <a:ext uri="{FF2B5EF4-FFF2-40B4-BE49-F238E27FC236}">
                <a16:creationId xmlns:a16="http://schemas.microsoft.com/office/drawing/2014/main" id="{BCD76A18-D47A-4944-BAFF-41CD55047E58}"/>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9162555" y="2109814"/>
            <a:ext cx="381000" cy="381000"/>
          </a:xfrm>
          <a:prstGeom prst="rect">
            <a:avLst/>
          </a:prstGeom>
        </p:spPr>
      </p:pic>
      <p:sp>
        <p:nvSpPr>
          <p:cNvPr id="65" name="Text Placeholder 4">
            <a:extLst>
              <a:ext uri="{FF2B5EF4-FFF2-40B4-BE49-F238E27FC236}">
                <a16:creationId xmlns:a16="http://schemas.microsoft.com/office/drawing/2014/main" id="{0E3C9975-8D04-244D-9A17-CF7E183CF837}"/>
              </a:ext>
            </a:extLst>
          </p:cNvPr>
          <p:cNvSpPr txBox="1">
            <a:spLocks noChangeArrowheads="1"/>
          </p:cNvSpPr>
          <p:nvPr/>
        </p:nvSpPr>
        <p:spPr bwMode="auto">
          <a:xfrm>
            <a:off x="10323513" y="364879"/>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4/9</a:t>
            </a:r>
          </a:p>
        </p:txBody>
      </p:sp>
    </p:spTree>
    <p:extLst>
      <p:ext uri="{BB962C8B-B14F-4D97-AF65-F5344CB8AC3E}">
        <p14:creationId xmlns:p14="http://schemas.microsoft.com/office/powerpoint/2010/main" val="11572655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eaLnBrk="1" hangingPunct="1"/>
            <a:r>
              <a:rPr lang="en-US" altLang="en-US" dirty="0"/>
              <a:t>Create a custom Group for a Service – Light Backgrounds</a:t>
            </a:r>
          </a:p>
        </p:txBody>
      </p:sp>
      <p:sp>
        <p:nvSpPr>
          <p:cNvPr id="61442" name="Footer Placeholder 3">
            <a:extLst>
              <a:ext uri="{FF2B5EF4-FFF2-40B4-BE49-F238E27FC236}">
                <a16:creationId xmlns:a16="http://schemas.microsoft.com/office/drawing/2014/main" id="{F5522C16-57AB-7E43-AA68-45A59C7214DF}"/>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61443" name="Slide Number Placeholder 4">
            <a:extLst>
              <a:ext uri="{FF2B5EF4-FFF2-40B4-BE49-F238E27FC236}">
                <a16:creationId xmlns:a16="http://schemas.microsoft.com/office/drawing/2014/main" id="{C1A9390B-D9CB-C146-B172-5FABE59732E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644F03E-9D63-E742-976D-4341BB7A673F}" type="slidenum">
              <a:rPr lang="en-US" altLang="en-US" smtClean="0">
                <a:solidFill>
                  <a:srgbClr val="161E2D"/>
                </a:solidFill>
                <a:latin typeface="Arial" panose="020B0604020202020204" pitchFamily="34" charset="0"/>
              </a:rPr>
              <a:pPr fontAlgn="base">
                <a:spcBef>
                  <a:spcPct val="0"/>
                </a:spcBef>
                <a:spcAft>
                  <a:spcPct val="0"/>
                </a:spcAft>
              </a:pPr>
              <a:t>27</a:t>
            </a:fld>
            <a:endParaRPr lang="en-US" altLang="en-US" dirty="0">
              <a:solidFill>
                <a:srgbClr val="161E2D"/>
              </a:solidFill>
              <a:latin typeface="Arial" panose="020B0604020202020204" pitchFamily="34" charset="0"/>
            </a:endParaRPr>
          </a:p>
        </p:txBody>
      </p:sp>
      <p:sp>
        <p:nvSpPr>
          <p:cNvPr id="35" name="Text Placeholder 4">
            <a:extLst>
              <a:ext uri="{FF2B5EF4-FFF2-40B4-BE49-F238E27FC236}">
                <a16:creationId xmlns:a16="http://schemas.microsoft.com/office/drawing/2014/main" id="{E937666C-2ED1-1841-A4D9-D8A8600C0F57}"/>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5/9</a:t>
            </a:r>
          </a:p>
        </p:txBody>
      </p:sp>
      <p:sp>
        <p:nvSpPr>
          <p:cNvPr id="33" name="Content Placeholder 10">
            <a:extLst>
              <a:ext uri="{FF2B5EF4-FFF2-40B4-BE49-F238E27FC236}">
                <a16:creationId xmlns:a16="http://schemas.microsoft.com/office/drawing/2014/main" id="{D6A1AED7-3748-A24A-93D9-0C3D01104DE8}"/>
              </a:ext>
            </a:extLst>
          </p:cNvPr>
          <p:cNvSpPr txBox="1">
            <a:spLocks noChangeArrowheads="1"/>
          </p:cNvSpPr>
          <p:nvPr/>
        </p:nvSpPr>
        <p:spPr>
          <a:xfrm>
            <a:off x="241299" y="1149350"/>
            <a:ext cx="10715597" cy="984250"/>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800" dirty="0"/>
              <a:t>Select the category color your Service lives in to start creating your custom Group </a:t>
            </a:r>
            <a:r>
              <a:rPr lang="en-US" altLang="en-US" sz="1800" i="1" dirty="0"/>
              <a:t>(reference slide 25 for instructions).</a:t>
            </a:r>
          </a:p>
        </p:txBody>
      </p:sp>
      <p:sp>
        <p:nvSpPr>
          <p:cNvPr id="14" name="Rectangle 13">
            <a:extLst>
              <a:ext uri="{FF2B5EF4-FFF2-40B4-BE49-F238E27FC236}">
                <a16:creationId xmlns:a16="http://schemas.microsoft.com/office/drawing/2014/main" id="{CAEA28F1-CCA1-C646-A817-FA82DD736421}"/>
              </a:ext>
            </a:extLst>
          </p:cNvPr>
          <p:cNvSpPr/>
          <p:nvPr/>
        </p:nvSpPr>
        <p:spPr>
          <a:xfrm>
            <a:off x="348284" y="3906436"/>
            <a:ext cx="2678425" cy="895343"/>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Group name</a:t>
            </a:r>
          </a:p>
        </p:txBody>
      </p:sp>
      <p:pic>
        <p:nvPicPr>
          <p:cNvPr id="16" name="Graphic 15">
            <a:extLst>
              <a:ext uri="{FF2B5EF4-FFF2-40B4-BE49-F238E27FC236}">
                <a16:creationId xmlns:a16="http://schemas.microsoft.com/office/drawing/2014/main" id="{AF199B5B-0356-8F45-BB29-A014EFC44CC3}"/>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48284" y="3906436"/>
            <a:ext cx="381000" cy="381000"/>
          </a:xfrm>
          <a:prstGeom prst="rect">
            <a:avLst/>
          </a:prstGeom>
        </p:spPr>
      </p:pic>
      <p:sp>
        <p:nvSpPr>
          <p:cNvPr id="18" name="Rectangle 17">
            <a:extLst>
              <a:ext uri="{FF2B5EF4-FFF2-40B4-BE49-F238E27FC236}">
                <a16:creationId xmlns:a16="http://schemas.microsoft.com/office/drawing/2014/main" id="{F2D5A4C8-F8D9-6F4B-8D22-B5415B749998}"/>
              </a:ext>
            </a:extLst>
          </p:cNvPr>
          <p:cNvSpPr/>
          <p:nvPr/>
        </p:nvSpPr>
        <p:spPr>
          <a:xfrm>
            <a:off x="6225377" y="2111388"/>
            <a:ext cx="2681162" cy="890588"/>
          </a:xfrm>
          <a:prstGeom prst="rect">
            <a:avLst/>
          </a:prstGeom>
          <a:noFill/>
          <a:ln w="12700">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3F8624"/>
                </a:solidFill>
                <a:latin typeface="Arial" panose="020B0604020202020204" pitchFamily="34" charset="0"/>
                <a:cs typeface="Arial" panose="020B0604020202020204" pitchFamily="34" charset="0"/>
              </a:rPr>
              <a:t>Group name</a:t>
            </a:r>
          </a:p>
        </p:txBody>
      </p:sp>
      <p:pic>
        <p:nvPicPr>
          <p:cNvPr id="19" name="Graphic 18">
            <a:extLst>
              <a:ext uri="{FF2B5EF4-FFF2-40B4-BE49-F238E27FC236}">
                <a16:creationId xmlns:a16="http://schemas.microsoft.com/office/drawing/2014/main" id="{0F280DDF-A382-A947-9E10-E8A652404926}"/>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225377" y="2109814"/>
            <a:ext cx="381000" cy="381000"/>
          </a:xfrm>
          <a:prstGeom prst="rect">
            <a:avLst/>
          </a:prstGeom>
        </p:spPr>
      </p:pic>
      <p:sp>
        <p:nvSpPr>
          <p:cNvPr id="29" name="Rectangle 28">
            <a:extLst>
              <a:ext uri="{FF2B5EF4-FFF2-40B4-BE49-F238E27FC236}">
                <a16:creationId xmlns:a16="http://schemas.microsoft.com/office/drawing/2014/main" id="{6DBB2E75-86CE-B746-9AF7-278F69976E6C}"/>
              </a:ext>
            </a:extLst>
          </p:cNvPr>
          <p:cNvSpPr/>
          <p:nvPr/>
        </p:nvSpPr>
        <p:spPr>
          <a:xfrm>
            <a:off x="6225377" y="3906437"/>
            <a:ext cx="2681162" cy="895342"/>
          </a:xfrm>
          <a:prstGeom prst="rect">
            <a:avLst/>
          </a:prstGeom>
          <a:noFill/>
          <a:ln w="12700">
            <a:solidFill>
              <a:srgbClr val="3A47C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3A47CB"/>
                </a:solidFill>
                <a:latin typeface="Arial" panose="020B0604020202020204" pitchFamily="34" charset="0"/>
                <a:cs typeface="Arial" panose="020B0604020202020204" pitchFamily="34" charset="0"/>
              </a:rPr>
              <a:t>Group name</a:t>
            </a:r>
          </a:p>
        </p:txBody>
      </p:sp>
      <p:sp>
        <p:nvSpPr>
          <p:cNvPr id="31" name="Rectangle 30">
            <a:extLst>
              <a:ext uri="{FF2B5EF4-FFF2-40B4-BE49-F238E27FC236}">
                <a16:creationId xmlns:a16="http://schemas.microsoft.com/office/drawing/2014/main" id="{EC828859-0CBB-5243-8F1E-37D4EBB5F3CD}"/>
              </a:ext>
            </a:extLst>
          </p:cNvPr>
          <p:cNvSpPr/>
          <p:nvPr/>
        </p:nvSpPr>
        <p:spPr>
          <a:xfrm>
            <a:off x="3285462" y="3909294"/>
            <a:ext cx="2681162" cy="895343"/>
          </a:xfrm>
          <a:prstGeom prst="rect">
            <a:avLst/>
          </a:prstGeom>
          <a:noFill/>
          <a:ln w="12700">
            <a:solidFill>
              <a:srgbClr val="D6232C"/>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D6232C"/>
                </a:solidFill>
                <a:latin typeface="Arial" panose="020B0604020202020204" pitchFamily="34" charset="0"/>
                <a:cs typeface="Arial" panose="020B0604020202020204" pitchFamily="34" charset="0"/>
              </a:rPr>
              <a:t>Group name</a:t>
            </a:r>
          </a:p>
        </p:txBody>
      </p:sp>
      <p:pic>
        <p:nvPicPr>
          <p:cNvPr id="7" name="Graphic 6">
            <a:extLst>
              <a:ext uri="{FF2B5EF4-FFF2-40B4-BE49-F238E27FC236}">
                <a16:creationId xmlns:a16="http://schemas.microsoft.com/office/drawing/2014/main" id="{3DA33E1F-F4A7-064F-AD4A-069E76739C4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25377" y="3906436"/>
            <a:ext cx="381000" cy="381000"/>
          </a:xfrm>
          <a:prstGeom prst="rect">
            <a:avLst/>
          </a:prstGeom>
        </p:spPr>
      </p:pic>
      <p:pic>
        <p:nvPicPr>
          <p:cNvPr id="13" name="Graphic 12">
            <a:extLst>
              <a:ext uri="{FF2B5EF4-FFF2-40B4-BE49-F238E27FC236}">
                <a16:creationId xmlns:a16="http://schemas.microsoft.com/office/drawing/2014/main" id="{6A906DAF-8951-4A43-817C-B639A415513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85462" y="3909294"/>
            <a:ext cx="381000" cy="381000"/>
          </a:xfrm>
          <a:prstGeom prst="rect">
            <a:avLst/>
          </a:prstGeom>
        </p:spPr>
      </p:pic>
      <p:sp>
        <p:nvSpPr>
          <p:cNvPr id="41" name="Rectangle 40">
            <a:extLst>
              <a:ext uri="{FF2B5EF4-FFF2-40B4-BE49-F238E27FC236}">
                <a16:creationId xmlns:a16="http://schemas.microsoft.com/office/drawing/2014/main" id="{EE3AA76C-00C9-544C-B267-EB3DD60A3654}"/>
              </a:ext>
            </a:extLst>
          </p:cNvPr>
          <p:cNvSpPr/>
          <p:nvPr/>
        </p:nvSpPr>
        <p:spPr>
          <a:xfrm>
            <a:off x="9162554" y="2111388"/>
            <a:ext cx="2681162" cy="890588"/>
          </a:xfrm>
          <a:prstGeom prst="rect">
            <a:avLst/>
          </a:prstGeom>
          <a:noFill/>
          <a:ln w="12700">
            <a:solidFill>
              <a:srgbClr val="1B7B67"/>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1B7B67"/>
                </a:solidFill>
                <a:latin typeface="Arial" panose="020B0604020202020204" pitchFamily="34" charset="0"/>
                <a:cs typeface="Arial" panose="020B0604020202020204" pitchFamily="34" charset="0"/>
              </a:rPr>
              <a:t>Group name</a:t>
            </a:r>
          </a:p>
        </p:txBody>
      </p:sp>
      <p:pic>
        <p:nvPicPr>
          <p:cNvPr id="42" name="Graphic 41">
            <a:extLst>
              <a:ext uri="{FF2B5EF4-FFF2-40B4-BE49-F238E27FC236}">
                <a16:creationId xmlns:a16="http://schemas.microsoft.com/office/drawing/2014/main" id="{2AA2C952-8E4F-A24A-8ECC-256D1A3A4B0F}"/>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162555" y="2109814"/>
            <a:ext cx="381000" cy="381000"/>
          </a:xfrm>
          <a:prstGeom prst="rect">
            <a:avLst/>
          </a:prstGeom>
        </p:spPr>
      </p:pic>
      <p:sp>
        <p:nvSpPr>
          <p:cNvPr id="26" name="Rectangle 25">
            <a:extLst>
              <a:ext uri="{FF2B5EF4-FFF2-40B4-BE49-F238E27FC236}">
                <a16:creationId xmlns:a16="http://schemas.microsoft.com/office/drawing/2014/main" id="{36CB91DB-2CF5-7A47-B6DB-21B50A1EDCC6}"/>
              </a:ext>
            </a:extLst>
          </p:cNvPr>
          <p:cNvSpPr/>
          <p:nvPr/>
        </p:nvSpPr>
        <p:spPr>
          <a:xfrm>
            <a:off x="3285462" y="2112577"/>
            <a:ext cx="2681162" cy="895343"/>
          </a:xfrm>
          <a:prstGeom prst="rect">
            <a:avLst/>
          </a:prstGeom>
          <a:noFill/>
          <a:ln w="12700">
            <a:solidFill>
              <a:srgbClr val="CD226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CD2264"/>
                </a:solidFill>
                <a:latin typeface="Arial" panose="020B0604020202020204" pitchFamily="34" charset="0"/>
                <a:cs typeface="Arial" panose="020B0604020202020204" pitchFamily="34" charset="0"/>
              </a:rPr>
              <a:t>Group name</a:t>
            </a:r>
          </a:p>
        </p:txBody>
      </p:sp>
      <p:pic>
        <p:nvPicPr>
          <p:cNvPr id="27" name="Graphic 26">
            <a:extLst>
              <a:ext uri="{FF2B5EF4-FFF2-40B4-BE49-F238E27FC236}">
                <a16:creationId xmlns:a16="http://schemas.microsoft.com/office/drawing/2014/main" id="{D435E233-0D25-004E-B9E2-D201A44A6548}"/>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3285463" y="2112577"/>
            <a:ext cx="381000" cy="381000"/>
          </a:xfrm>
          <a:prstGeom prst="rect">
            <a:avLst/>
          </a:prstGeom>
        </p:spPr>
      </p:pic>
      <p:sp>
        <p:nvSpPr>
          <p:cNvPr id="3" name="TextBox 2">
            <a:extLst>
              <a:ext uri="{FF2B5EF4-FFF2-40B4-BE49-F238E27FC236}">
                <a16:creationId xmlns:a16="http://schemas.microsoft.com/office/drawing/2014/main" id="{45B44208-8CF9-6A48-9FB7-FDBF453498A2}"/>
              </a:ext>
            </a:extLst>
          </p:cNvPr>
          <p:cNvSpPr txBox="1"/>
          <p:nvPr/>
        </p:nvSpPr>
        <p:spPr>
          <a:xfrm>
            <a:off x="241300" y="3039670"/>
            <a:ext cx="2785409" cy="707886"/>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Analytics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Game Tech</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Networking &amp; Content Delivery</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Serverless</a:t>
            </a:r>
          </a:p>
        </p:txBody>
      </p:sp>
      <p:sp>
        <p:nvSpPr>
          <p:cNvPr id="32" name="Rectangle 31">
            <a:extLst>
              <a:ext uri="{FF2B5EF4-FFF2-40B4-BE49-F238E27FC236}">
                <a16:creationId xmlns:a16="http://schemas.microsoft.com/office/drawing/2014/main" id="{B8C11523-E1A0-B042-9CE6-8749F7FA207A}"/>
              </a:ext>
            </a:extLst>
          </p:cNvPr>
          <p:cNvSpPr/>
          <p:nvPr/>
        </p:nvSpPr>
        <p:spPr>
          <a:xfrm>
            <a:off x="348284" y="2112672"/>
            <a:ext cx="2681163" cy="895343"/>
          </a:xfrm>
          <a:prstGeom prst="rect">
            <a:avLst/>
          </a:prstGeom>
          <a:noFill/>
          <a:ln w="12700">
            <a:solidFill>
              <a:srgbClr val="693BC5"/>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693BC5"/>
                </a:solidFill>
                <a:latin typeface="Arial" panose="020B0604020202020204" pitchFamily="34" charset="0"/>
                <a:cs typeface="Arial" panose="020B0604020202020204" pitchFamily="34" charset="0"/>
              </a:rPr>
              <a:t>Group name</a:t>
            </a:r>
          </a:p>
        </p:txBody>
      </p:sp>
      <p:pic>
        <p:nvPicPr>
          <p:cNvPr id="34" name="Graphic 33">
            <a:extLst>
              <a:ext uri="{FF2B5EF4-FFF2-40B4-BE49-F238E27FC236}">
                <a16:creationId xmlns:a16="http://schemas.microsoft.com/office/drawing/2014/main" id="{740A4891-73B5-6E4D-91A1-60BAD9F170F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48284" y="2109814"/>
            <a:ext cx="381000" cy="381000"/>
          </a:xfrm>
          <a:prstGeom prst="rect">
            <a:avLst/>
          </a:prstGeom>
        </p:spPr>
      </p:pic>
      <p:sp>
        <p:nvSpPr>
          <p:cNvPr id="37" name="TextBox 36">
            <a:extLst>
              <a:ext uri="{FF2B5EF4-FFF2-40B4-BE49-F238E27FC236}">
                <a16:creationId xmlns:a16="http://schemas.microsoft.com/office/drawing/2014/main" id="{413996BE-CEBF-854E-A118-B3CB64BD4432}"/>
              </a:ext>
            </a:extLst>
          </p:cNvPr>
          <p:cNvSpPr txBox="1"/>
          <p:nvPr/>
        </p:nvSpPr>
        <p:spPr>
          <a:xfrm>
            <a:off x="3196424" y="3039670"/>
            <a:ext cx="2770200" cy="553998"/>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Application Integration</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Management &amp; Governance</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VR &amp; AR</a:t>
            </a:r>
          </a:p>
        </p:txBody>
      </p:sp>
      <p:sp>
        <p:nvSpPr>
          <p:cNvPr id="38" name="TextBox 37">
            <a:extLst>
              <a:ext uri="{FF2B5EF4-FFF2-40B4-BE49-F238E27FC236}">
                <a16:creationId xmlns:a16="http://schemas.microsoft.com/office/drawing/2014/main" id="{52E74E76-03E0-A246-8105-0A1B5EE89A47}"/>
              </a:ext>
            </a:extLst>
          </p:cNvPr>
          <p:cNvSpPr txBox="1"/>
          <p:nvPr/>
        </p:nvSpPr>
        <p:spPr>
          <a:xfrm>
            <a:off x="6136339" y="3039670"/>
            <a:ext cx="2770200" cy="553998"/>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AWS Cost Management</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Internet of Things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Storage</a:t>
            </a:r>
          </a:p>
        </p:txBody>
      </p:sp>
      <p:sp>
        <p:nvSpPr>
          <p:cNvPr id="39" name="TextBox 38">
            <a:extLst>
              <a:ext uri="{FF2B5EF4-FFF2-40B4-BE49-F238E27FC236}">
                <a16:creationId xmlns:a16="http://schemas.microsoft.com/office/drawing/2014/main" id="{184EC752-3D60-8844-9C9D-533BA687201D}"/>
              </a:ext>
            </a:extLst>
          </p:cNvPr>
          <p:cNvSpPr txBox="1"/>
          <p:nvPr/>
        </p:nvSpPr>
        <p:spPr>
          <a:xfrm>
            <a:off x="9073516" y="3039670"/>
            <a:ext cx="2770200" cy="553998"/>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End User Computing</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Machine Learning</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Migration &amp; Transfer</a:t>
            </a:r>
          </a:p>
        </p:txBody>
      </p:sp>
      <p:sp>
        <p:nvSpPr>
          <p:cNvPr id="40" name="TextBox 39">
            <a:extLst>
              <a:ext uri="{FF2B5EF4-FFF2-40B4-BE49-F238E27FC236}">
                <a16:creationId xmlns:a16="http://schemas.microsoft.com/office/drawing/2014/main" id="{D761036B-467B-5C4A-A948-110D3691DF8D}"/>
              </a:ext>
            </a:extLst>
          </p:cNvPr>
          <p:cNvSpPr txBox="1"/>
          <p:nvPr/>
        </p:nvSpPr>
        <p:spPr>
          <a:xfrm>
            <a:off x="241300" y="4856900"/>
            <a:ext cx="2785409" cy="861774"/>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Blockchain</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Compute</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Containers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Media Services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Quantum Technologies</a:t>
            </a:r>
          </a:p>
        </p:txBody>
      </p:sp>
      <p:sp>
        <p:nvSpPr>
          <p:cNvPr id="43" name="TextBox 42">
            <a:extLst>
              <a:ext uri="{FF2B5EF4-FFF2-40B4-BE49-F238E27FC236}">
                <a16:creationId xmlns:a16="http://schemas.microsoft.com/office/drawing/2014/main" id="{34362BFA-524D-6B4D-BA56-2A5DC1225D7C}"/>
              </a:ext>
            </a:extLst>
          </p:cNvPr>
          <p:cNvSpPr txBox="1"/>
          <p:nvPr/>
        </p:nvSpPr>
        <p:spPr>
          <a:xfrm>
            <a:off x="3196424" y="4856900"/>
            <a:ext cx="2770200" cy="861774"/>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Business Applications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Contact Center</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Front End Web &amp; Mobile</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Robotics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Security, Identity &amp; Compliance</a:t>
            </a:r>
          </a:p>
        </p:txBody>
      </p:sp>
      <p:sp>
        <p:nvSpPr>
          <p:cNvPr id="44" name="TextBox 43">
            <a:extLst>
              <a:ext uri="{FF2B5EF4-FFF2-40B4-BE49-F238E27FC236}">
                <a16:creationId xmlns:a16="http://schemas.microsoft.com/office/drawing/2014/main" id="{C3EDBD7C-8730-4041-B516-2E214519A720}"/>
              </a:ext>
            </a:extLst>
          </p:cNvPr>
          <p:cNvSpPr txBox="1"/>
          <p:nvPr/>
        </p:nvSpPr>
        <p:spPr>
          <a:xfrm>
            <a:off x="6136339" y="4856900"/>
            <a:ext cx="2770200" cy="707886"/>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Customer Enablement</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Database</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Developer Tools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Satellite</a:t>
            </a:r>
          </a:p>
        </p:txBody>
      </p:sp>
    </p:spTree>
    <p:extLst>
      <p:ext uri="{BB962C8B-B14F-4D97-AF65-F5344CB8AC3E}">
        <p14:creationId xmlns:p14="http://schemas.microsoft.com/office/powerpoint/2010/main" val="32815650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Footer Placeholder 1">
            <a:extLst>
              <a:ext uri="{FF2B5EF4-FFF2-40B4-BE49-F238E27FC236}">
                <a16:creationId xmlns:a16="http://schemas.microsoft.com/office/drawing/2014/main" id="{4103B44B-02AB-C046-98D2-9622A7837D67}"/>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65538" name="Slide Number Placeholder 2">
            <a:extLst>
              <a:ext uri="{FF2B5EF4-FFF2-40B4-BE49-F238E27FC236}">
                <a16:creationId xmlns:a16="http://schemas.microsoft.com/office/drawing/2014/main" id="{2CF509F5-44A0-1845-A017-9624DDA24C59}"/>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1AF6012-0310-1345-9286-D37FCA24E75D}" type="slidenum">
              <a:rPr lang="en-US" altLang="en-US" smtClean="0">
                <a:solidFill>
                  <a:schemeClr val="bg1"/>
                </a:solidFill>
                <a:latin typeface="Arial" panose="020B0604020202020204" pitchFamily="34" charset="0"/>
              </a:rPr>
              <a:pPr fontAlgn="base">
                <a:spcBef>
                  <a:spcPct val="0"/>
                </a:spcBef>
                <a:spcAft>
                  <a:spcPct val="0"/>
                </a:spcAft>
              </a:pPr>
              <a:t>28</a:t>
            </a:fld>
            <a:endParaRPr lang="en-US" altLang="en-US" dirty="0">
              <a:solidFill>
                <a:schemeClr val="bg1"/>
              </a:solidFill>
              <a:latin typeface="Arial" panose="020B0604020202020204" pitchFamily="34" charset="0"/>
            </a:endParaRPr>
          </a:p>
        </p:txBody>
      </p:sp>
      <p:sp>
        <p:nvSpPr>
          <p:cNvPr id="65539" name="Title 3">
            <a:extLst>
              <a:ext uri="{FF2B5EF4-FFF2-40B4-BE49-F238E27FC236}">
                <a16:creationId xmlns:a16="http://schemas.microsoft.com/office/drawing/2014/main" id="{FDF16205-8964-7746-BBEF-E3F5E86DF890}"/>
              </a:ext>
            </a:extLst>
          </p:cNvPr>
          <p:cNvSpPr>
            <a:spLocks noGrp="1" noChangeArrowheads="1"/>
          </p:cNvSpPr>
          <p:nvPr>
            <p:ph type="title"/>
          </p:nvPr>
        </p:nvSpPr>
        <p:spPr/>
        <p:txBody>
          <a:bodyPr/>
          <a:lstStyle/>
          <a:p>
            <a:pPr eaLnBrk="1" hangingPunct="1"/>
            <a:r>
              <a:rPr lang="en-US" altLang="en-US" dirty="0"/>
              <a:t>Arrows – Dark Backgrounds</a:t>
            </a:r>
          </a:p>
        </p:txBody>
      </p:sp>
      <p:cxnSp>
        <p:nvCxnSpPr>
          <p:cNvPr id="5" name="Straight Arrow Connector 4">
            <a:extLst>
              <a:ext uri="{FF2B5EF4-FFF2-40B4-BE49-F238E27FC236}">
                <a16:creationId xmlns:a16="http://schemas.microsoft.com/office/drawing/2014/main" id="{E9D44402-A942-DB4A-B651-6E9EFF4E89CE}"/>
              </a:ext>
            </a:extLst>
          </p:cNvPr>
          <p:cNvCxnSpPr/>
          <p:nvPr/>
        </p:nvCxnSpPr>
        <p:spPr>
          <a:xfrm>
            <a:off x="1082675" y="2208213"/>
            <a:ext cx="164465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A1F3131-E301-9141-8E80-6454C33D116A}"/>
              </a:ext>
            </a:extLst>
          </p:cNvPr>
          <p:cNvCxnSpPr/>
          <p:nvPr/>
        </p:nvCxnSpPr>
        <p:spPr>
          <a:xfrm>
            <a:off x="1082675" y="2424113"/>
            <a:ext cx="1644650"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E8FE2E8-932C-E544-B5FD-CF27192C082A}"/>
              </a:ext>
            </a:extLst>
          </p:cNvPr>
          <p:cNvCxnSpPr>
            <a:cxnSpLocks/>
          </p:cNvCxnSpPr>
          <p:nvPr/>
        </p:nvCxnSpPr>
        <p:spPr>
          <a:xfrm>
            <a:off x="1082675" y="2019300"/>
            <a:ext cx="164465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AE3DB40-9BB2-154F-8658-36ADC44B309A}"/>
              </a:ext>
            </a:extLst>
          </p:cNvPr>
          <p:cNvCxnSpPr/>
          <p:nvPr/>
        </p:nvCxnSpPr>
        <p:spPr>
          <a:xfrm>
            <a:off x="1082675" y="181610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A67ABAF9-CEB9-6D41-AF45-D3D6D50A59D2}"/>
              </a:ext>
            </a:extLst>
          </p:cNvPr>
          <p:cNvCxnSpPr>
            <a:cxnSpLocks/>
          </p:cNvCxnSpPr>
          <p:nvPr/>
        </p:nvCxnSpPr>
        <p:spPr>
          <a:xfrm>
            <a:off x="6265863" y="1784350"/>
            <a:ext cx="1636712" cy="184150"/>
          </a:xfrm>
          <a:prstGeom prst="bentConnector3">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43CB9034-3E68-E840-9FDB-6AC488310C7D}"/>
              </a:ext>
            </a:extLst>
          </p:cNvPr>
          <p:cNvCxnSpPr>
            <a:cxnSpLocks/>
          </p:cNvCxnSpPr>
          <p:nvPr/>
        </p:nvCxnSpPr>
        <p:spPr>
          <a:xfrm flipV="1">
            <a:off x="6265863" y="2162175"/>
            <a:ext cx="1636712" cy="182563"/>
          </a:xfrm>
          <a:prstGeom prst="bentConnector3">
            <a:avLst>
              <a:gd name="adj1" fmla="val 50000"/>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580848FE-AA87-DB40-B952-969569EEB929}"/>
              </a:ext>
            </a:extLst>
          </p:cNvPr>
          <p:cNvCxnSpPr>
            <a:cxnSpLocks/>
          </p:cNvCxnSpPr>
          <p:nvPr/>
        </p:nvCxnSpPr>
        <p:spPr>
          <a:xfrm>
            <a:off x="6265863" y="2530475"/>
            <a:ext cx="1636712" cy="184150"/>
          </a:xfrm>
          <a:prstGeom prst="bentConnector3">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87100AEF-874D-EE4E-ABF1-D7D66FCFB06B}"/>
              </a:ext>
            </a:extLst>
          </p:cNvPr>
          <p:cNvCxnSpPr>
            <a:cxnSpLocks/>
          </p:cNvCxnSpPr>
          <p:nvPr/>
        </p:nvCxnSpPr>
        <p:spPr>
          <a:xfrm flipV="1">
            <a:off x="6265863" y="2878138"/>
            <a:ext cx="1636712" cy="182562"/>
          </a:xfrm>
          <a:prstGeom prst="bentConnector3">
            <a:avLst>
              <a:gd name="adj1" fmla="val 50000"/>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DF57415-AF93-A24C-9B8E-D564C3257A16}"/>
              </a:ext>
            </a:extLst>
          </p:cNvPr>
          <p:cNvCxnSpPr/>
          <p:nvPr/>
        </p:nvCxnSpPr>
        <p:spPr>
          <a:xfrm rot="16200000">
            <a:off x="1169988" y="4368800"/>
            <a:ext cx="164465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93EC9D-8854-1C46-9479-CB28AD289FEB}"/>
              </a:ext>
            </a:extLst>
          </p:cNvPr>
          <p:cNvCxnSpPr/>
          <p:nvPr/>
        </p:nvCxnSpPr>
        <p:spPr>
          <a:xfrm rot="16200000">
            <a:off x="1385888" y="4368800"/>
            <a:ext cx="1644650"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7B94493-DFBA-6C4D-B980-1F57E6594293}"/>
              </a:ext>
            </a:extLst>
          </p:cNvPr>
          <p:cNvCxnSpPr/>
          <p:nvPr/>
        </p:nvCxnSpPr>
        <p:spPr>
          <a:xfrm rot="16200000">
            <a:off x="981075" y="4368800"/>
            <a:ext cx="164465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405B602-9015-D145-AF5F-2AFC19C2061F}"/>
              </a:ext>
            </a:extLst>
          </p:cNvPr>
          <p:cNvCxnSpPr/>
          <p:nvPr/>
        </p:nvCxnSpPr>
        <p:spPr>
          <a:xfrm rot="16200000">
            <a:off x="777875" y="436880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970FB9A7-DA47-AB45-98AB-24B1CA3C163E}"/>
              </a:ext>
            </a:extLst>
          </p:cNvPr>
          <p:cNvCxnSpPr>
            <a:cxnSpLocks/>
          </p:cNvCxnSpPr>
          <p:nvPr/>
        </p:nvCxnSpPr>
        <p:spPr>
          <a:xfrm rot="5400000">
            <a:off x="5575301" y="4281487"/>
            <a:ext cx="1636712" cy="182563"/>
          </a:xfrm>
          <a:prstGeom prst="bentConnector3">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5423E906-B803-2847-A04E-34AF5B341841}"/>
              </a:ext>
            </a:extLst>
          </p:cNvPr>
          <p:cNvCxnSpPr>
            <a:cxnSpLocks/>
          </p:cNvCxnSpPr>
          <p:nvPr/>
        </p:nvCxnSpPr>
        <p:spPr>
          <a:xfrm rot="5400000" flipV="1">
            <a:off x="5962651" y="4281487"/>
            <a:ext cx="1636712" cy="182563"/>
          </a:xfrm>
          <a:prstGeom prst="bentConnector3">
            <a:avLst>
              <a:gd name="adj1" fmla="val 50000"/>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588B001B-F6C1-4144-9E80-C6B66BAF7ACC}"/>
              </a:ext>
            </a:extLst>
          </p:cNvPr>
          <p:cNvCxnSpPr>
            <a:cxnSpLocks/>
          </p:cNvCxnSpPr>
          <p:nvPr/>
        </p:nvCxnSpPr>
        <p:spPr>
          <a:xfrm rot="5400000">
            <a:off x="6693694" y="4280694"/>
            <a:ext cx="1636712" cy="184150"/>
          </a:xfrm>
          <a:prstGeom prst="bentConnector3">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6FA318F-C47E-CE42-AA6F-978D3195B955}"/>
              </a:ext>
            </a:extLst>
          </p:cNvPr>
          <p:cNvCxnSpPr>
            <a:cxnSpLocks/>
          </p:cNvCxnSpPr>
          <p:nvPr/>
        </p:nvCxnSpPr>
        <p:spPr>
          <a:xfrm rot="5400000" flipV="1">
            <a:off x="6386513" y="4281488"/>
            <a:ext cx="1636712" cy="182562"/>
          </a:xfrm>
          <a:prstGeom prst="bentConnector3">
            <a:avLst>
              <a:gd name="adj1" fmla="val 50000"/>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65556" name="Group 20">
            <a:extLst>
              <a:ext uri="{FF2B5EF4-FFF2-40B4-BE49-F238E27FC236}">
                <a16:creationId xmlns:a16="http://schemas.microsoft.com/office/drawing/2014/main" id="{093C73EA-E392-9C44-BC08-61A95CA3E165}"/>
              </a:ext>
            </a:extLst>
          </p:cNvPr>
          <p:cNvGrpSpPr>
            <a:grpSpLocks/>
          </p:cNvGrpSpPr>
          <p:nvPr/>
        </p:nvGrpSpPr>
        <p:grpSpPr bwMode="auto">
          <a:xfrm>
            <a:off x="3757613" y="1785938"/>
            <a:ext cx="1484312" cy="331787"/>
            <a:chOff x="2684662" y="1051134"/>
            <a:chExt cx="1483636" cy="331243"/>
          </a:xfrm>
        </p:grpSpPr>
        <p:sp>
          <p:nvSpPr>
            <p:cNvPr id="22" name="Freeform 21">
              <a:extLst>
                <a:ext uri="{FF2B5EF4-FFF2-40B4-BE49-F238E27FC236}">
                  <a16:creationId xmlns:a16="http://schemas.microsoft.com/office/drawing/2014/main" id="{04723AE5-25DC-2746-9994-7F76C4EACF84}"/>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3" name="Straight Arrow Connector 22">
              <a:extLst>
                <a:ext uri="{FF2B5EF4-FFF2-40B4-BE49-F238E27FC236}">
                  <a16:creationId xmlns:a16="http://schemas.microsoft.com/office/drawing/2014/main" id="{BE8F21DF-D9F6-2347-A65E-A4EC3FC24C65}"/>
                </a:ext>
              </a:extLst>
            </p:cNvPr>
            <p:cNvCxnSpPr>
              <a:cxnSpLocks/>
            </p:cNvCxnSpPr>
            <p:nvPr/>
          </p:nvCxnSpPr>
          <p:spPr>
            <a:xfrm>
              <a:off x="3595472" y="1215963"/>
              <a:ext cx="572826"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5557" name="Group 23">
            <a:extLst>
              <a:ext uri="{FF2B5EF4-FFF2-40B4-BE49-F238E27FC236}">
                <a16:creationId xmlns:a16="http://schemas.microsoft.com/office/drawing/2014/main" id="{B92F5A86-52C8-4640-960B-F0BF78BFE9F8}"/>
              </a:ext>
            </a:extLst>
          </p:cNvPr>
          <p:cNvGrpSpPr>
            <a:grpSpLocks/>
          </p:cNvGrpSpPr>
          <p:nvPr/>
        </p:nvGrpSpPr>
        <p:grpSpPr bwMode="auto">
          <a:xfrm>
            <a:off x="3748088" y="2303463"/>
            <a:ext cx="1487487" cy="330200"/>
            <a:chOff x="2674471" y="1567527"/>
            <a:chExt cx="1488360" cy="331243"/>
          </a:xfrm>
        </p:grpSpPr>
        <p:sp>
          <p:nvSpPr>
            <p:cNvPr id="25" name="Freeform 24">
              <a:extLst>
                <a:ext uri="{FF2B5EF4-FFF2-40B4-BE49-F238E27FC236}">
                  <a16:creationId xmlns:a16="http://schemas.microsoft.com/office/drawing/2014/main" id="{499D8DE1-1F92-9E49-A63A-363797DFE75E}"/>
                </a:ext>
              </a:extLst>
            </p:cNvPr>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6" name="Straight Arrow Connector 25">
              <a:extLst>
                <a:ext uri="{FF2B5EF4-FFF2-40B4-BE49-F238E27FC236}">
                  <a16:creationId xmlns:a16="http://schemas.microsoft.com/office/drawing/2014/main" id="{641FEEB8-BC8B-2A4D-B662-D9CAEA282ECA}"/>
                </a:ext>
              </a:extLst>
            </p:cNvPr>
            <p:cNvCxnSpPr>
              <a:cxnSpLocks/>
            </p:cNvCxnSpPr>
            <p:nvPr/>
          </p:nvCxnSpPr>
          <p:spPr>
            <a:xfrm>
              <a:off x="2674471" y="1710853"/>
              <a:ext cx="573423"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65558" name="Group 26">
            <a:extLst>
              <a:ext uri="{FF2B5EF4-FFF2-40B4-BE49-F238E27FC236}">
                <a16:creationId xmlns:a16="http://schemas.microsoft.com/office/drawing/2014/main" id="{7E869F67-53C1-BB43-8DE4-7EDF33171D40}"/>
              </a:ext>
            </a:extLst>
          </p:cNvPr>
          <p:cNvGrpSpPr>
            <a:grpSpLocks/>
          </p:cNvGrpSpPr>
          <p:nvPr/>
        </p:nvGrpSpPr>
        <p:grpSpPr bwMode="auto">
          <a:xfrm rot="5400000">
            <a:off x="3419476" y="4130675"/>
            <a:ext cx="1484312" cy="331787"/>
            <a:chOff x="2684662" y="1051134"/>
            <a:chExt cx="1483636" cy="331243"/>
          </a:xfrm>
        </p:grpSpPr>
        <p:sp>
          <p:nvSpPr>
            <p:cNvPr id="28" name="Freeform 27">
              <a:extLst>
                <a:ext uri="{FF2B5EF4-FFF2-40B4-BE49-F238E27FC236}">
                  <a16:creationId xmlns:a16="http://schemas.microsoft.com/office/drawing/2014/main" id="{DC9D5FE3-9F01-5A4C-A6CB-C92C9B245C5C}"/>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9" name="Straight Arrow Connector 28">
              <a:extLst>
                <a:ext uri="{FF2B5EF4-FFF2-40B4-BE49-F238E27FC236}">
                  <a16:creationId xmlns:a16="http://schemas.microsoft.com/office/drawing/2014/main" id="{7A96BEC3-BEE4-794E-9428-EB2157151070}"/>
                </a:ext>
              </a:extLst>
            </p:cNvPr>
            <p:cNvCxnSpPr>
              <a:cxnSpLocks/>
            </p:cNvCxnSpPr>
            <p:nvPr/>
          </p:nvCxnSpPr>
          <p:spPr>
            <a:xfrm>
              <a:off x="3595473" y="1212795"/>
              <a:ext cx="572826"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5559" name="Group 29">
            <a:extLst>
              <a:ext uri="{FF2B5EF4-FFF2-40B4-BE49-F238E27FC236}">
                <a16:creationId xmlns:a16="http://schemas.microsoft.com/office/drawing/2014/main" id="{FC7424A6-AD38-614E-9EFB-2DDEE6565498}"/>
              </a:ext>
            </a:extLst>
          </p:cNvPr>
          <p:cNvGrpSpPr>
            <a:grpSpLocks/>
          </p:cNvGrpSpPr>
          <p:nvPr/>
        </p:nvGrpSpPr>
        <p:grpSpPr bwMode="auto">
          <a:xfrm rot="-5400000">
            <a:off x="4101306" y="4128294"/>
            <a:ext cx="1489075" cy="331788"/>
            <a:chOff x="2674471" y="1567527"/>
            <a:chExt cx="1488360" cy="331243"/>
          </a:xfrm>
        </p:grpSpPr>
        <p:sp>
          <p:nvSpPr>
            <p:cNvPr id="31" name="Freeform 30">
              <a:extLst>
                <a:ext uri="{FF2B5EF4-FFF2-40B4-BE49-F238E27FC236}">
                  <a16:creationId xmlns:a16="http://schemas.microsoft.com/office/drawing/2014/main" id="{51AB765A-5134-914A-BD1F-D5B1206F7FAF}"/>
                </a:ext>
              </a:extLst>
            </p:cNvPr>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2" name="Straight Arrow Connector 31">
              <a:extLst>
                <a:ext uri="{FF2B5EF4-FFF2-40B4-BE49-F238E27FC236}">
                  <a16:creationId xmlns:a16="http://schemas.microsoft.com/office/drawing/2014/main" id="{343BC211-DAE3-924B-9BB2-64B543437647}"/>
                </a:ext>
              </a:extLst>
            </p:cNvPr>
            <p:cNvCxnSpPr>
              <a:cxnSpLocks/>
            </p:cNvCxnSpPr>
            <p:nvPr/>
          </p:nvCxnSpPr>
          <p:spPr>
            <a:xfrm>
              <a:off x="2677644" y="1711753"/>
              <a:ext cx="572812"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33" name="Freeform 32">
            <a:extLst>
              <a:ext uri="{FF2B5EF4-FFF2-40B4-BE49-F238E27FC236}">
                <a16:creationId xmlns:a16="http://schemas.microsoft.com/office/drawing/2014/main" id="{5B475E4A-F92F-B54E-8D6E-FF58B0ABC8B4}"/>
              </a:ext>
            </a:extLst>
          </p:cNvPr>
          <p:cNvSpPr/>
          <p:nvPr/>
        </p:nvSpPr>
        <p:spPr>
          <a:xfrm flipH="1">
            <a:off x="9850438"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4" name="Freeform 33">
            <a:extLst>
              <a:ext uri="{FF2B5EF4-FFF2-40B4-BE49-F238E27FC236}">
                <a16:creationId xmlns:a16="http://schemas.microsoft.com/office/drawing/2014/main" id="{CB3960C8-4762-074E-81D2-7AD0E5A9871E}"/>
              </a:ext>
            </a:extLst>
          </p:cNvPr>
          <p:cNvSpPr/>
          <p:nvPr/>
        </p:nvSpPr>
        <p:spPr>
          <a:xfrm flipH="1" flipV="1">
            <a:off x="9855200"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5" name="Freeform 34">
            <a:extLst>
              <a:ext uri="{FF2B5EF4-FFF2-40B4-BE49-F238E27FC236}">
                <a16:creationId xmlns:a16="http://schemas.microsoft.com/office/drawing/2014/main" id="{FF7D4B8A-C60F-B342-90AE-841B4E91C639}"/>
              </a:ext>
            </a:extLst>
          </p:cNvPr>
          <p:cNvSpPr/>
          <p:nvPr/>
        </p:nvSpPr>
        <p:spPr>
          <a:xfrm rot="10800000" flipH="1">
            <a:off x="8931275"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6" name="Freeform 35">
            <a:extLst>
              <a:ext uri="{FF2B5EF4-FFF2-40B4-BE49-F238E27FC236}">
                <a16:creationId xmlns:a16="http://schemas.microsoft.com/office/drawing/2014/main" id="{0C89ED21-8D2D-924B-9E35-D9E2E4FD24EE}"/>
              </a:ext>
            </a:extLst>
          </p:cNvPr>
          <p:cNvSpPr/>
          <p:nvPr/>
        </p:nvSpPr>
        <p:spPr>
          <a:xfrm rot="10800000" flipH="1" flipV="1">
            <a:off x="8926513"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7" name="Text Placeholder 4">
            <a:extLst>
              <a:ext uri="{FF2B5EF4-FFF2-40B4-BE49-F238E27FC236}">
                <a16:creationId xmlns:a16="http://schemas.microsoft.com/office/drawing/2014/main" id="{A82C937D-5D36-8944-86A0-D80601D017A5}"/>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6/9</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4">
            <a:extLst>
              <a:ext uri="{FF2B5EF4-FFF2-40B4-BE49-F238E27FC236}">
                <a16:creationId xmlns:a16="http://schemas.microsoft.com/office/drawing/2014/main" id="{FA5E8D29-9C8F-F34C-BF40-06C39F663DA8}"/>
              </a:ext>
            </a:extLst>
          </p:cNvPr>
          <p:cNvSpPr>
            <a:spLocks noGrp="1" noChangeArrowheads="1"/>
          </p:cNvSpPr>
          <p:nvPr>
            <p:ph type="title"/>
          </p:nvPr>
        </p:nvSpPr>
        <p:spPr/>
        <p:txBody>
          <a:bodyPr/>
          <a:lstStyle/>
          <a:p>
            <a:pPr eaLnBrk="1" hangingPunct="1"/>
            <a:r>
              <a:rPr lang="en-US" altLang="en-US" dirty="0"/>
              <a:t>Arrows – Light Backgrounds</a:t>
            </a:r>
          </a:p>
        </p:txBody>
      </p:sp>
      <p:sp>
        <p:nvSpPr>
          <p:cNvPr id="63490" name="Footer Placeholder 3">
            <a:extLst>
              <a:ext uri="{FF2B5EF4-FFF2-40B4-BE49-F238E27FC236}">
                <a16:creationId xmlns:a16="http://schemas.microsoft.com/office/drawing/2014/main" id="{D2A2A757-CD36-1D40-8B82-BEE7081B25FA}"/>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63491" name="Slide Number Placeholder 5">
            <a:extLst>
              <a:ext uri="{FF2B5EF4-FFF2-40B4-BE49-F238E27FC236}">
                <a16:creationId xmlns:a16="http://schemas.microsoft.com/office/drawing/2014/main" id="{8B6E3A34-DAED-F048-996A-30599954D50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9B871CB-339E-914A-B216-84663A391E70}" type="slidenum">
              <a:rPr lang="en-US" altLang="en-US" smtClean="0">
                <a:solidFill>
                  <a:srgbClr val="161E2D"/>
                </a:solidFill>
                <a:latin typeface="Arial" panose="020B0604020202020204" pitchFamily="34" charset="0"/>
              </a:rPr>
              <a:pPr fontAlgn="base">
                <a:spcBef>
                  <a:spcPct val="0"/>
                </a:spcBef>
                <a:spcAft>
                  <a:spcPct val="0"/>
                </a:spcAft>
              </a:pPr>
              <a:t>29</a:t>
            </a:fld>
            <a:endParaRPr lang="en-US" altLang="en-US" dirty="0">
              <a:solidFill>
                <a:srgbClr val="161E2D"/>
              </a:solidFill>
              <a:latin typeface="Arial" panose="020B0604020202020204" pitchFamily="34" charset="0"/>
            </a:endParaRPr>
          </a:p>
        </p:txBody>
      </p:sp>
      <p:cxnSp>
        <p:nvCxnSpPr>
          <p:cNvPr id="7" name="Straight Arrow Connector 6">
            <a:extLst>
              <a:ext uri="{FF2B5EF4-FFF2-40B4-BE49-F238E27FC236}">
                <a16:creationId xmlns:a16="http://schemas.microsoft.com/office/drawing/2014/main" id="{9D095CB6-90B5-DF4F-9F62-D3930E59C3F5}"/>
              </a:ext>
            </a:extLst>
          </p:cNvPr>
          <p:cNvCxnSpPr/>
          <p:nvPr/>
        </p:nvCxnSpPr>
        <p:spPr>
          <a:xfrm>
            <a:off x="1082675" y="2208213"/>
            <a:ext cx="1644650"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55F1620-709A-6C4D-A2F6-D3178E2AF71A}"/>
              </a:ext>
            </a:extLst>
          </p:cNvPr>
          <p:cNvCxnSpPr/>
          <p:nvPr/>
        </p:nvCxnSpPr>
        <p:spPr>
          <a:xfrm>
            <a:off x="1082675" y="2424113"/>
            <a:ext cx="1644650"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E8BEF15-E8C4-2242-949A-672EF8C74E91}"/>
              </a:ext>
            </a:extLst>
          </p:cNvPr>
          <p:cNvCxnSpPr>
            <a:cxnSpLocks/>
          </p:cNvCxnSpPr>
          <p:nvPr/>
        </p:nvCxnSpPr>
        <p:spPr>
          <a:xfrm>
            <a:off x="1082675" y="2019300"/>
            <a:ext cx="164465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AF64B03-6E17-9943-9C4D-C67401CA542E}"/>
              </a:ext>
            </a:extLst>
          </p:cNvPr>
          <p:cNvCxnSpPr/>
          <p:nvPr/>
        </p:nvCxnSpPr>
        <p:spPr>
          <a:xfrm>
            <a:off x="1082675" y="1816100"/>
            <a:ext cx="1644650"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7E81FDE8-E3D7-0B42-935A-345EEC2133AB}"/>
              </a:ext>
            </a:extLst>
          </p:cNvPr>
          <p:cNvCxnSpPr>
            <a:cxnSpLocks/>
          </p:cNvCxnSpPr>
          <p:nvPr/>
        </p:nvCxnSpPr>
        <p:spPr>
          <a:xfrm>
            <a:off x="6265863" y="1784350"/>
            <a:ext cx="1636712" cy="184150"/>
          </a:xfrm>
          <a:prstGeom prst="bentConnector3">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878734C7-8A04-4D48-B2A2-972EA211A197}"/>
              </a:ext>
            </a:extLst>
          </p:cNvPr>
          <p:cNvCxnSpPr>
            <a:cxnSpLocks/>
          </p:cNvCxnSpPr>
          <p:nvPr/>
        </p:nvCxnSpPr>
        <p:spPr>
          <a:xfrm flipV="1">
            <a:off x="6265863" y="2162175"/>
            <a:ext cx="1636712" cy="182563"/>
          </a:xfrm>
          <a:prstGeom prst="bentConnector3">
            <a:avLst>
              <a:gd name="adj1" fmla="val 50000"/>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42CDAEE0-211E-1A42-A571-1D7C06C21BEB}"/>
              </a:ext>
            </a:extLst>
          </p:cNvPr>
          <p:cNvCxnSpPr>
            <a:cxnSpLocks/>
          </p:cNvCxnSpPr>
          <p:nvPr/>
        </p:nvCxnSpPr>
        <p:spPr>
          <a:xfrm>
            <a:off x="6265863" y="2530475"/>
            <a:ext cx="1636712" cy="184150"/>
          </a:xfrm>
          <a:prstGeom prst="bentConnector3">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701B8859-77EB-5741-9EDA-EFEBC049376B}"/>
              </a:ext>
            </a:extLst>
          </p:cNvPr>
          <p:cNvCxnSpPr>
            <a:cxnSpLocks/>
          </p:cNvCxnSpPr>
          <p:nvPr/>
        </p:nvCxnSpPr>
        <p:spPr>
          <a:xfrm flipV="1">
            <a:off x="6265863" y="2878138"/>
            <a:ext cx="1636712" cy="182562"/>
          </a:xfrm>
          <a:prstGeom prst="bentConnector3">
            <a:avLst>
              <a:gd name="adj1" fmla="val 50000"/>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03254C-121F-FA45-9F5F-8EF6057F3650}"/>
              </a:ext>
            </a:extLst>
          </p:cNvPr>
          <p:cNvCxnSpPr/>
          <p:nvPr/>
        </p:nvCxnSpPr>
        <p:spPr>
          <a:xfrm rot="16200000">
            <a:off x="1169988" y="4368800"/>
            <a:ext cx="1644650" cy="0"/>
          </a:xfrm>
          <a:prstGeom prst="straightConnector1">
            <a:avLst/>
          </a:prstGeom>
          <a:ln w="12700">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55B1188-54FD-4246-831B-BFA1654EE50D}"/>
              </a:ext>
            </a:extLst>
          </p:cNvPr>
          <p:cNvCxnSpPr/>
          <p:nvPr/>
        </p:nvCxnSpPr>
        <p:spPr>
          <a:xfrm rot="16200000">
            <a:off x="1385888" y="4368800"/>
            <a:ext cx="1644650" cy="0"/>
          </a:xfrm>
          <a:prstGeom prst="straightConnector1">
            <a:avLst/>
          </a:prstGeom>
          <a:ln w="12700">
            <a:solidFill>
              <a:schemeClr val="tx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3FACFBA-87F3-0149-9ED7-C697934D0F0A}"/>
              </a:ext>
            </a:extLst>
          </p:cNvPr>
          <p:cNvCxnSpPr/>
          <p:nvPr/>
        </p:nvCxnSpPr>
        <p:spPr>
          <a:xfrm rot="16200000">
            <a:off x="981075" y="4368800"/>
            <a:ext cx="1644650"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A9D33BB-F7AF-C044-9BA5-6F98953C5C41}"/>
              </a:ext>
            </a:extLst>
          </p:cNvPr>
          <p:cNvCxnSpPr/>
          <p:nvPr/>
        </p:nvCxnSpPr>
        <p:spPr>
          <a:xfrm rot="16200000">
            <a:off x="777875" y="4368800"/>
            <a:ext cx="1644650" cy="0"/>
          </a:xfrm>
          <a:prstGeom prst="straightConnector1">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2D505496-0CDF-C54B-8318-AC4A95091A99}"/>
              </a:ext>
            </a:extLst>
          </p:cNvPr>
          <p:cNvCxnSpPr>
            <a:cxnSpLocks/>
          </p:cNvCxnSpPr>
          <p:nvPr/>
        </p:nvCxnSpPr>
        <p:spPr>
          <a:xfrm rot="5400000">
            <a:off x="5575301" y="4281487"/>
            <a:ext cx="1636712" cy="182563"/>
          </a:xfrm>
          <a:prstGeom prst="bentConnector3">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DF83E3F2-12DA-234B-9BF5-D160017FEB0E}"/>
              </a:ext>
            </a:extLst>
          </p:cNvPr>
          <p:cNvCxnSpPr>
            <a:cxnSpLocks/>
          </p:cNvCxnSpPr>
          <p:nvPr/>
        </p:nvCxnSpPr>
        <p:spPr>
          <a:xfrm rot="5400000" flipV="1">
            <a:off x="5962651" y="4281487"/>
            <a:ext cx="1636712" cy="182563"/>
          </a:xfrm>
          <a:prstGeom prst="bentConnector3">
            <a:avLst>
              <a:gd name="adj1" fmla="val 50000"/>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C3134E12-3EF9-D447-A049-4120E82B2307}"/>
              </a:ext>
            </a:extLst>
          </p:cNvPr>
          <p:cNvCxnSpPr>
            <a:cxnSpLocks/>
          </p:cNvCxnSpPr>
          <p:nvPr/>
        </p:nvCxnSpPr>
        <p:spPr>
          <a:xfrm rot="5400000">
            <a:off x="6693694" y="4280694"/>
            <a:ext cx="1636712" cy="184150"/>
          </a:xfrm>
          <a:prstGeom prst="bentConnector3">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1090A6C8-0C04-6B49-B7FA-025B5EED1798}"/>
              </a:ext>
            </a:extLst>
          </p:cNvPr>
          <p:cNvCxnSpPr>
            <a:cxnSpLocks/>
          </p:cNvCxnSpPr>
          <p:nvPr/>
        </p:nvCxnSpPr>
        <p:spPr>
          <a:xfrm rot="5400000" flipV="1">
            <a:off x="6386513" y="4281488"/>
            <a:ext cx="1636712" cy="182562"/>
          </a:xfrm>
          <a:prstGeom prst="bentConnector3">
            <a:avLst>
              <a:gd name="adj1" fmla="val 50000"/>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63508" name="Group 22">
            <a:extLst>
              <a:ext uri="{FF2B5EF4-FFF2-40B4-BE49-F238E27FC236}">
                <a16:creationId xmlns:a16="http://schemas.microsoft.com/office/drawing/2014/main" id="{1921589E-2A2F-0344-9179-009B3510F12A}"/>
              </a:ext>
            </a:extLst>
          </p:cNvPr>
          <p:cNvGrpSpPr>
            <a:grpSpLocks/>
          </p:cNvGrpSpPr>
          <p:nvPr/>
        </p:nvGrpSpPr>
        <p:grpSpPr bwMode="auto">
          <a:xfrm>
            <a:off x="3757613" y="1785938"/>
            <a:ext cx="1484312" cy="331787"/>
            <a:chOff x="2684662" y="1051134"/>
            <a:chExt cx="1483636" cy="331243"/>
          </a:xfrm>
        </p:grpSpPr>
        <p:sp>
          <p:nvSpPr>
            <p:cNvPr id="24" name="Freeform 23">
              <a:extLst>
                <a:ext uri="{FF2B5EF4-FFF2-40B4-BE49-F238E27FC236}">
                  <a16:creationId xmlns:a16="http://schemas.microsoft.com/office/drawing/2014/main" id="{3C61067D-E434-1A40-B123-701AEBBD9869}"/>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5" name="Straight Arrow Connector 24">
              <a:extLst>
                <a:ext uri="{FF2B5EF4-FFF2-40B4-BE49-F238E27FC236}">
                  <a16:creationId xmlns:a16="http://schemas.microsoft.com/office/drawing/2014/main" id="{46CF31C7-E7A6-7A43-AC2E-043ACAD07C69}"/>
                </a:ext>
              </a:extLst>
            </p:cNvPr>
            <p:cNvCxnSpPr>
              <a:cxnSpLocks/>
            </p:cNvCxnSpPr>
            <p:nvPr/>
          </p:nvCxnSpPr>
          <p:spPr>
            <a:xfrm>
              <a:off x="3595472" y="1215963"/>
              <a:ext cx="572826"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3509" name="Group 25">
            <a:extLst>
              <a:ext uri="{FF2B5EF4-FFF2-40B4-BE49-F238E27FC236}">
                <a16:creationId xmlns:a16="http://schemas.microsoft.com/office/drawing/2014/main" id="{E51E1B16-CFEE-C14B-A889-1F7444E7626E}"/>
              </a:ext>
            </a:extLst>
          </p:cNvPr>
          <p:cNvGrpSpPr>
            <a:grpSpLocks/>
          </p:cNvGrpSpPr>
          <p:nvPr/>
        </p:nvGrpSpPr>
        <p:grpSpPr bwMode="auto">
          <a:xfrm>
            <a:off x="3748088" y="2303463"/>
            <a:ext cx="1487487" cy="330200"/>
            <a:chOff x="2674471" y="1567527"/>
            <a:chExt cx="1488360" cy="331243"/>
          </a:xfrm>
        </p:grpSpPr>
        <p:sp>
          <p:nvSpPr>
            <p:cNvPr id="27" name="Freeform 26">
              <a:extLst>
                <a:ext uri="{FF2B5EF4-FFF2-40B4-BE49-F238E27FC236}">
                  <a16:creationId xmlns:a16="http://schemas.microsoft.com/office/drawing/2014/main" id="{5A63A47A-4922-D048-93AE-8AEE5D4BE271}"/>
                </a:ext>
              </a:extLst>
            </p:cNvPr>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8" name="Straight Arrow Connector 27">
              <a:extLst>
                <a:ext uri="{FF2B5EF4-FFF2-40B4-BE49-F238E27FC236}">
                  <a16:creationId xmlns:a16="http://schemas.microsoft.com/office/drawing/2014/main" id="{039E7995-43D5-3943-BB09-527E226ECF2B}"/>
                </a:ext>
              </a:extLst>
            </p:cNvPr>
            <p:cNvCxnSpPr>
              <a:cxnSpLocks/>
            </p:cNvCxnSpPr>
            <p:nvPr/>
          </p:nvCxnSpPr>
          <p:spPr>
            <a:xfrm>
              <a:off x="2674471" y="1710853"/>
              <a:ext cx="573423"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63510" name="Group 28">
            <a:extLst>
              <a:ext uri="{FF2B5EF4-FFF2-40B4-BE49-F238E27FC236}">
                <a16:creationId xmlns:a16="http://schemas.microsoft.com/office/drawing/2014/main" id="{1776C9E8-786D-4749-86D5-498E39DFA179}"/>
              </a:ext>
            </a:extLst>
          </p:cNvPr>
          <p:cNvGrpSpPr>
            <a:grpSpLocks/>
          </p:cNvGrpSpPr>
          <p:nvPr/>
        </p:nvGrpSpPr>
        <p:grpSpPr bwMode="auto">
          <a:xfrm rot="5400000">
            <a:off x="3419476" y="4130675"/>
            <a:ext cx="1484312" cy="331787"/>
            <a:chOff x="2684662" y="1051134"/>
            <a:chExt cx="1483636" cy="331243"/>
          </a:xfrm>
        </p:grpSpPr>
        <p:sp>
          <p:nvSpPr>
            <p:cNvPr id="30" name="Freeform 29">
              <a:extLst>
                <a:ext uri="{FF2B5EF4-FFF2-40B4-BE49-F238E27FC236}">
                  <a16:creationId xmlns:a16="http://schemas.microsoft.com/office/drawing/2014/main" id="{72920C2E-0A18-8B4E-964D-BD97EF86F69A}"/>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1" name="Straight Arrow Connector 30">
              <a:extLst>
                <a:ext uri="{FF2B5EF4-FFF2-40B4-BE49-F238E27FC236}">
                  <a16:creationId xmlns:a16="http://schemas.microsoft.com/office/drawing/2014/main" id="{9CD926B5-9E38-0141-97CF-9460169CD6A6}"/>
                </a:ext>
              </a:extLst>
            </p:cNvPr>
            <p:cNvCxnSpPr>
              <a:cxnSpLocks/>
            </p:cNvCxnSpPr>
            <p:nvPr/>
          </p:nvCxnSpPr>
          <p:spPr>
            <a:xfrm>
              <a:off x="3595473" y="1212795"/>
              <a:ext cx="572826"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3511" name="Group 31">
            <a:extLst>
              <a:ext uri="{FF2B5EF4-FFF2-40B4-BE49-F238E27FC236}">
                <a16:creationId xmlns:a16="http://schemas.microsoft.com/office/drawing/2014/main" id="{AF272E5B-EF51-5D4F-9727-1383DAE7FFF4}"/>
              </a:ext>
            </a:extLst>
          </p:cNvPr>
          <p:cNvGrpSpPr>
            <a:grpSpLocks/>
          </p:cNvGrpSpPr>
          <p:nvPr/>
        </p:nvGrpSpPr>
        <p:grpSpPr bwMode="auto">
          <a:xfrm rot="-5400000">
            <a:off x="4101306" y="4128294"/>
            <a:ext cx="1489075" cy="331788"/>
            <a:chOff x="2674471" y="1567527"/>
            <a:chExt cx="1488360" cy="331243"/>
          </a:xfrm>
        </p:grpSpPr>
        <p:sp>
          <p:nvSpPr>
            <p:cNvPr id="33" name="Freeform 32">
              <a:extLst>
                <a:ext uri="{FF2B5EF4-FFF2-40B4-BE49-F238E27FC236}">
                  <a16:creationId xmlns:a16="http://schemas.microsoft.com/office/drawing/2014/main" id="{2B0A8A73-685C-8D4A-B7D9-1E09B7A9092B}"/>
                </a:ext>
              </a:extLst>
            </p:cNvPr>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4" name="Straight Arrow Connector 33">
              <a:extLst>
                <a:ext uri="{FF2B5EF4-FFF2-40B4-BE49-F238E27FC236}">
                  <a16:creationId xmlns:a16="http://schemas.microsoft.com/office/drawing/2014/main" id="{2239FD32-7269-9943-992C-5F60C9A23685}"/>
                </a:ext>
              </a:extLst>
            </p:cNvPr>
            <p:cNvCxnSpPr>
              <a:cxnSpLocks/>
            </p:cNvCxnSpPr>
            <p:nvPr/>
          </p:nvCxnSpPr>
          <p:spPr>
            <a:xfrm>
              <a:off x="2677644" y="1711753"/>
              <a:ext cx="572812"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35" name="Freeform 34">
            <a:extLst>
              <a:ext uri="{FF2B5EF4-FFF2-40B4-BE49-F238E27FC236}">
                <a16:creationId xmlns:a16="http://schemas.microsoft.com/office/drawing/2014/main" id="{981B9468-3627-724A-A6C3-4EC7CC0B3E02}"/>
              </a:ext>
            </a:extLst>
          </p:cNvPr>
          <p:cNvSpPr/>
          <p:nvPr/>
        </p:nvSpPr>
        <p:spPr>
          <a:xfrm flipH="1">
            <a:off x="9850438"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6" name="Freeform 35">
            <a:extLst>
              <a:ext uri="{FF2B5EF4-FFF2-40B4-BE49-F238E27FC236}">
                <a16:creationId xmlns:a16="http://schemas.microsoft.com/office/drawing/2014/main" id="{915A0DD7-EAA4-1C42-B94C-58D3C0B16B88}"/>
              </a:ext>
            </a:extLst>
          </p:cNvPr>
          <p:cNvSpPr/>
          <p:nvPr/>
        </p:nvSpPr>
        <p:spPr>
          <a:xfrm flipH="1" flipV="1">
            <a:off x="9855200"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7" name="Freeform 36">
            <a:extLst>
              <a:ext uri="{FF2B5EF4-FFF2-40B4-BE49-F238E27FC236}">
                <a16:creationId xmlns:a16="http://schemas.microsoft.com/office/drawing/2014/main" id="{AB463B32-97C4-5947-BC9B-DB77CF5E096E}"/>
              </a:ext>
            </a:extLst>
          </p:cNvPr>
          <p:cNvSpPr/>
          <p:nvPr/>
        </p:nvSpPr>
        <p:spPr>
          <a:xfrm rot="10800000" flipH="1">
            <a:off x="8931275"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8" name="Freeform 37">
            <a:extLst>
              <a:ext uri="{FF2B5EF4-FFF2-40B4-BE49-F238E27FC236}">
                <a16:creationId xmlns:a16="http://schemas.microsoft.com/office/drawing/2014/main" id="{7C52BD35-75FC-6C46-807B-46EBB4C9C080}"/>
              </a:ext>
            </a:extLst>
          </p:cNvPr>
          <p:cNvSpPr/>
          <p:nvPr/>
        </p:nvSpPr>
        <p:spPr>
          <a:xfrm rot="10800000" flipH="1" flipV="1">
            <a:off x="8926513"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9" name="Text Placeholder 4">
            <a:extLst>
              <a:ext uri="{FF2B5EF4-FFF2-40B4-BE49-F238E27FC236}">
                <a16:creationId xmlns:a16="http://schemas.microsoft.com/office/drawing/2014/main" id="{16505F70-6445-7443-85A8-F597C5509ABB}"/>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7/9</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9">
            <a:extLst>
              <a:ext uri="{FF2B5EF4-FFF2-40B4-BE49-F238E27FC236}">
                <a16:creationId xmlns:a16="http://schemas.microsoft.com/office/drawing/2014/main" id="{B775EB51-1AB7-EC48-91A9-4E57268E439F}"/>
              </a:ext>
            </a:extLst>
          </p:cNvPr>
          <p:cNvSpPr>
            <a:spLocks noGrp="1" noChangeArrowheads="1"/>
          </p:cNvSpPr>
          <p:nvPr>
            <p:ph type="title"/>
          </p:nvPr>
        </p:nvSpPr>
        <p:spPr/>
        <p:txBody>
          <a:bodyPr>
            <a:normAutofit/>
          </a:bodyPr>
          <a:lstStyle/>
          <a:p>
            <a:r>
              <a:rPr lang="en-US" dirty="0"/>
              <a:t>Release 11.0-2021.07.30</a:t>
            </a:r>
            <a:r>
              <a:rPr lang="en-US" altLang="en-US" dirty="0"/>
              <a:t>: What’s new?</a:t>
            </a:r>
          </a:p>
        </p:txBody>
      </p:sp>
      <p:sp>
        <p:nvSpPr>
          <p:cNvPr id="12" name="Content Placeholder 3">
            <a:extLst>
              <a:ext uri="{FF2B5EF4-FFF2-40B4-BE49-F238E27FC236}">
                <a16:creationId xmlns:a16="http://schemas.microsoft.com/office/drawing/2014/main" id="{1F427000-93B2-7D4C-87C3-2AFE3C1ED585}"/>
              </a:ext>
            </a:extLst>
          </p:cNvPr>
          <p:cNvSpPr>
            <a:spLocks noGrp="1" noChangeArrowheads="1"/>
          </p:cNvSpPr>
          <p:nvPr>
            <p:ph sz="half" idx="1"/>
          </p:nvPr>
        </p:nvSpPr>
        <p:spPr>
          <a:xfrm>
            <a:off x="240942" y="2273593"/>
            <a:ext cx="3715915" cy="3584953"/>
          </a:xfrm>
        </p:spPr>
        <p:txBody>
          <a:bodyPr/>
          <a:lstStyle/>
          <a:p>
            <a:pPr>
              <a:spcBef>
                <a:spcPts val="2400"/>
              </a:spcBef>
            </a:pPr>
            <a:r>
              <a:rPr lang="en-US" sz="1100" b="1" dirty="0"/>
              <a:t>Management &amp; Governance</a:t>
            </a:r>
          </a:p>
          <a:p>
            <a:r>
              <a:rPr lang="en-US" sz="1100" dirty="0"/>
              <a:t>AWS Systems Manager Incident Manager (slide 109)</a:t>
            </a:r>
          </a:p>
          <a:p>
            <a:pPr>
              <a:spcBef>
                <a:spcPts val="2400"/>
              </a:spcBef>
            </a:pPr>
            <a:r>
              <a:rPr lang="en-US" sz="1100" b="1" dirty="0"/>
              <a:t>Media Services</a:t>
            </a:r>
          </a:p>
          <a:p>
            <a:r>
              <a:rPr lang="en-US" sz="1100" dirty="0"/>
              <a:t>AWS Cloud Digital Interface / Resource Icon (slide 111)</a:t>
            </a:r>
          </a:p>
          <a:p>
            <a:r>
              <a:rPr lang="en-US" sz="1100" dirty="0"/>
              <a:t>Amazon Nimble Studio (slide 114)</a:t>
            </a:r>
          </a:p>
          <a:p>
            <a:pPr>
              <a:spcBef>
                <a:spcPts val="2400"/>
              </a:spcBef>
            </a:pPr>
            <a:r>
              <a:rPr lang="en-US" sz="1100" b="1" dirty="0"/>
              <a:t>Networking &amp; Content Delivery</a:t>
            </a:r>
          </a:p>
          <a:p>
            <a:r>
              <a:rPr lang="en-US" sz="1100" dirty="0"/>
              <a:t>Carrier Gateway / Resource Icon (slide 120)</a:t>
            </a:r>
          </a:p>
          <a:p>
            <a:pPr>
              <a:spcBef>
                <a:spcPts val="2400"/>
              </a:spcBef>
            </a:pPr>
            <a:r>
              <a:rPr lang="en-US" sz="1100" b="1" dirty="0"/>
              <a:t>Quantum Technologies</a:t>
            </a:r>
          </a:p>
          <a:p>
            <a:r>
              <a:rPr lang="en-US" sz="1100" dirty="0"/>
              <a:t>Noise simulator / Resource Icon (slide 124)</a:t>
            </a:r>
          </a:p>
          <a:p>
            <a:endParaRPr lang="en-US" sz="1100" dirty="0"/>
          </a:p>
          <a:p>
            <a:endParaRPr lang="en-US" sz="1100" dirty="0"/>
          </a:p>
          <a:p>
            <a:endParaRPr lang="en-US" sz="1100" dirty="0"/>
          </a:p>
        </p:txBody>
      </p:sp>
      <p:sp>
        <p:nvSpPr>
          <p:cNvPr id="39942" name="Footer Placeholder 7">
            <a:extLst>
              <a:ext uri="{FF2B5EF4-FFF2-40B4-BE49-F238E27FC236}">
                <a16:creationId xmlns:a16="http://schemas.microsoft.com/office/drawing/2014/main" id="{63CE1B16-4248-3442-BF9B-358D014C00DD}"/>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39943" name="Slide Number Placeholder 8">
            <a:extLst>
              <a:ext uri="{FF2B5EF4-FFF2-40B4-BE49-F238E27FC236}">
                <a16:creationId xmlns:a16="http://schemas.microsoft.com/office/drawing/2014/main" id="{6F8E4182-1824-0245-84CA-C9F5141771E0}"/>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7B6341F-A150-8A49-8FBC-64E44138AE51}" type="slidenum">
              <a:rPr lang="en-US" altLang="en-US" smtClean="0">
                <a:solidFill>
                  <a:schemeClr val="bg1"/>
                </a:solidFill>
                <a:latin typeface="Arial" panose="020B0604020202020204" pitchFamily="34" charset="0"/>
              </a:rPr>
              <a:pPr fontAlgn="base">
                <a:spcBef>
                  <a:spcPct val="0"/>
                </a:spcBef>
                <a:spcAft>
                  <a:spcPct val="0"/>
                </a:spcAft>
              </a:pPr>
              <a:t>3</a:t>
            </a:fld>
            <a:endParaRPr lang="en-US" altLang="en-US" dirty="0">
              <a:solidFill>
                <a:schemeClr val="bg1"/>
              </a:solidFill>
              <a:latin typeface="Arial" panose="020B0604020202020204" pitchFamily="34" charset="0"/>
            </a:endParaRPr>
          </a:p>
        </p:txBody>
      </p:sp>
      <p:sp>
        <p:nvSpPr>
          <p:cNvPr id="13" name="Content Placeholder 4">
            <a:extLst>
              <a:ext uri="{FF2B5EF4-FFF2-40B4-BE49-F238E27FC236}">
                <a16:creationId xmlns:a16="http://schemas.microsoft.com/office/drawing/2014/main" id="{058BBA19-F890-7F43-96AD-CAA9C6DEB54A}"/>
              </a:ext>
            </a:extLst>
          </p:cNvPr>
          <p:cNvSpPr>
            <a:spLocks noGrp="1" noChangeArrowheads="1"/>
          </p:cNvSpPr>
          <p:nvPr>
            <p:ph sz="half" idx="10"/>
          </p:nvPr>
        </p:nvSpPr>
        <p:spPr>
          <a:xfrm>
            <a:off x="4294800" y="2273593"/>
            <a:ext cx="4624755" cy="3584953"/>
          </a:xfrm>
        </p:spPr>
        <p:txBody>
          <a:bodyPr/>
          <a:lstStyle/>
          <a:p>
            <a:pPr>
              <a:spcBef>
                <a:spcPts val="2400"/>
              </a:spcBef>
            </a:pPr>
            <a:r>
              <a:rPr lang="en-US" sz="1100" b="1" dirty="0"/>
              <a:t>Storage</a:t>
            </a:r>
          </a:p>
          <a:p>
            <a:r>
              <a:rPr lang="en-US" sz="1100" dirty="0"/>
              <a:t>Amazon Data Lifecycle Manager / Resource Icon (slide 139)</a:t>
            </a:r>
            <a:endParaRPr lang="en-US" sz="1100" b="1" dirty="0"/>
          </a:p>
          <a:p>
            <a:pPr>
              <a:spcBef>
                <a:spcPts val="2400"/>
              </a:spcBef>
            </a:pPr>
            <a:r>
              <a:rPr lang="en-US" sz="1100" b="1" dirty="0"/>
              <a:t>Groups</a:t>
            </a:r>
          </a:p>
          <a:p>
            <a:r>
              <a:rPr lang="en-US" sz="1100" dirty="0"/>
              <a:t>AWS Account (slides 23, 24)</a:t>
            </a:r>
          </a:p>
          <a:p>
            <a:r>
              <a:rPr lang="en-US" sz="1100" dirty="0"/>
              <a:t>AWS IoT Greengrass (slides 23, 24)</a:t>
            </a:r>
          </a:p>
          <a:p>
            <a:r>
              <a:rPr lang="en-US" sz="1100" dirty="0"/>
              <a:t>AWS IoT Greengrass Deployment (slides 23, 24)</a:t>
            </a:r>
          </a:p>
          <a:p>
            <a:endParaRPr lang="en-US" sz="1100" dirty="0"/>
          </a:p>
          <a:p>
            <a:r>
              <a:rPr lang="en-US" sz="1100" dirty="0"/>
              <a:t>All group icons have been enlarged to meet our accessibility standards</a:t>
            </a:r>
          </a:p>
          <a:p>
            <a:r>
              <a:rPr lang="en-US" sz="1100" dirty="0"/>
              <a:t>Custom Groups can now be created for Services (slides 25-27)</a:t>
            </a:r>
          </a:p>
          <a:p>
            <a:endParaRPr lang="en-US" sz="1100" dirty="0"/>
          </a:p>
          <a:p>
            <a:endParaRPr lang="en-US" sz="1100" dirty="0"/>
          </a:p>
        </p:txBody>
      </p:sp>
      <p:sp>
        <p:nvSpPr>
          <p:cNvPr id="11" name="Text Placeholder 4">
            <a:extLst>
              <a:ext uri="{FF2B5EF4-FFF2-40B4-BE49-F238E27FC236}">
                <a16:creationId xmlns:a16="http://schemas.microsoft.com/office/drawing/2014/main" id="{D1A5CE79-2A8F-7D42-9E91-B84F77432120}"/>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2/2</a:t>
            </a:r>
          </a:p>
        </p:txBody>
      </p:sp>
      <p:sp>
        <p:nvSpPr>
          <p:cNvPr id="16" name="Content Placeholder 1">
            <a:extLst>
              <a:ext uri="{FF2B5EF4-FFF2-40B4-BE49-F238E27FC236}">
                <a16:creationId xmlns:a16="http://schemas.microsoft.com/office/drawing/2014/main" id="{19D23FA2-FBBE-0A41-B9FA-D74BAE1B79C6}"/>
              </a:ext>
            </a:extLst>
          </p:cNvPr>
          <p:cNvSpPr txBox="1">
            <a:spLocks noChangeArrowheads="1"/>
          </p:cNvSpPr>
          <p:nvPr/>
        </p:nvSpPr>
        <p:spPr>
          <a:xfrm>
            <a:off x="240942" y="1149398"/>
            <a:ext cx="11710116" cy="98420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t>For the latest assets package and full resources visit the AWS Architecture Center:</a:t>
            </a:r>
            <a:r>
              <a:rPr lang="en-US" altLang="en-US" dirty="0"/>
              <a:t> </a:t>
            </a:r>
            <a:r>
              <a:rPr lang="en-US" dirty="0">
                <a:solidFill>
                  <a:srgbClr val="00A1C9"/>
                </a:solidFill>
                <a:hlinkClick r:id="rId2">
                  <a:extLst>
                    <a:ext uri="{A12FA001-AC4F-418D-AE19-62706E023703}">
                      <ahyp:hlinkClr xmlns:ahyp="http://schemas.microsoft.com/office/drawing/2018/hyperlinkcolor" val="tx"/>
                    </a:ext>
                  </a:extLst>
                </a:hlinkClick>
              </a:rPr>
              <a:t>https://aws.amazon.com/architecture/icons/</a:t>
            </a:r>
            <a:r>
              <a:rPr lang="en-US" altLang="en-US" dirty="0"/>
              <a:t> </a:t>
            </a:r>
          </a:p>
          <a:p>
            <a:pPr fontAlgn="auto">
              <a:spcAft>
                <a:spcPts val="0"/>
              </a:spcAft>
            </a:pPr>
            <a:endParaRPr lang="en-US" altLang="en-US" dirty="0"/>
          </a:p>
        </p:txBody>
      </p:sp>
    </p:spTree>
    <p:extLst>
      <p:ext uri="{BB962C8B-B14F-4D97-AF65-F5344CB8AC3E}">
        <p14:creationId xmlns:p14="http://schemas.microsoft.com/office/powerpoint/2010/main" val="27579476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Footer Placeholder 1">
            <a:extLst>
              <a:ext uri="{FF2B5EF4-FFF2-40B4-BE49-F238E27FC236}">
                <a16:creationId xmlns:a16="http://schemas.microsoft.com/office/drawing/2014/main" id="{B2864F52-01E8-AB42-8366-3F9FCA692F59}"/>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67586" name="Slide Number Placeholder 2">
            <a:extLst>
              <a:ext uri="{FF2B5EF4-FFF2-40B4-BE49-F238E27FC236}">
                <a16:creationId xmlns:a16="http://schemas.microsoft.com/office/drawing/2014/main" id="{5D5C1FD1-5782-DB49-813B-94CF39DC1B8C}"/>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E6C55A7-0652-4C4A-83AB-F911A5BA0FA5}" type="slidenum">
              <a:rPr lang="en-US" altLang="en-US" smtClean="0">
                <a:solidFill>
                  <a:schemeClr val="bg1"/>
                </a:solidFill>
                <a:latin typeface="Arial" panose="020B0604020202020204" pitchFamily="34" charset="0"/>
              </a:rPr>
              <a:pPr fontAlgn="base">
                <a:spcBef>
                  <a:spcPct val="0"/>
                </a:spcBef>
                <a:spcAft>
                  <a:spcPct val="0"/>
                </a:spcAft>
              </a:pPr>
              <a:t>30</a:t>
            </a:fld>
            <a:endParaRPr lang="en-US" altLang="en-US" dirty="0">
              <a:solidFill>
                <a:schemeClr val="bg1"/>
              </a:solidFill>
              <a:latin typeface="Arial" panose="020B0604020202020204" pitchFamily="34" charset="0"/>
            </a:endParaRPr>
          </a:p>
        </p:txBody>
      </p:sp>
      <p:sp>
        <p:nvSpPr>
          <p:cNvPr id="67587" name="Title 3">
            <a:extLst>
              <a:ext uri="{FF2B5EF4-FFF2-40B4-BE49-F238E27FC236}">
                <a16:creationId xmlns:a16="http://schemas.microsoft.com/office/drawing/2014/main" id="{84FEB68A-538D-2340-82D1-57716F87C9A2}"/>
              </a:ext>
            </a:extLst>
          </p:cNvPr>
          <p:cNvSpPr>
            <a:spLocks noGrp="1" noChangeArrowheads="1"/>
          </p:cNvSpPr>
          <p:nvPr>
            <p:ph type="title"/>
          </p:nvPr>
        </p:nvSpPr>
        <p:spPr/>
        <p:txBody>
          <a:bodyPr/>
          <a:lstStyle/>
          <a:p>
            <a:pPr eaLnBrk="1" hangingPunct="1"/>
            <a:r>
              <a:rPr lang="en-US" altLang="en-US" dirty="0"/>
              <a:t>General Icons – Dark Backgrounds</a:t>
            </a:r>
          </a:p>
        </p:txBody>
      </p:sp>
      <p:sp>
        <p:nvSpPr>
          <p:cNvPr id="67588" name="Text Placeholder 4">
            <a:extLst>
              <a:ext uri="{FF2B5EF4-FFF2-40B4-BE49-F238E27FC236}">
                <a16:creationId xmlns:a16="http://schemas.microsoft.com/office/drawing/2014/main" id="{64B8C8C2-4A4E-AA4C-BA00-99EEB1AE33CA}"/>
              </a:ext>
            </a:extLst>
          </p:cNvPr>
          <p:cNvSpPr>
            <a:spLocks noGrp="1" noChangeArrowheads="1"/>
          </p:cNvSpPr>
          <p:nvPr>
            <p:ph type="body" sz="quarter" idx="10"/>
          </p:nvPr>
        </p:nvSpPr>
        <p:spPr/>
        <p:txBody>
          <a:bodyPr/>
          <a:lstStyle/>
          <a:p>
            <a:pPr eaLnBrk="1" hangingPunct="1"/>
            <a:r>
              <a:rPr lang="en-US" altLang="en-US" dirty="0"/>
              <a:t>8/9</a:t>
            </a:r>
          </a:p>
        </p:txBody>
      </p:sp>
      <p:pic>
        <p:nvPicPr>
          <p:cNvPr id="67589" name="Graphic 5">
            <a:extLst>
              <a:ext uri="{FF2B5EF4-FFF2-40B4-BE49-F238E27FC236}">
                <a16:creationId xmlns:a16="http://schemas.microsoft.com/office/drawing/2014/main" id="{34D36A51-DAC8-2F40-89E5-B5F6102EE1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29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0" name="TextBox 7">
            <a:extLst>
              <a:ext uri="{FF2B5EF4-FFF2-40B4-BE49-F238E27FC236}">
                <a16:creationId xmlns:a16="http://schemas.microsoft.com/office/drawing/2014/main" id="{ECC977AE-3BE3-984F-BDF6-68B26A9B3B12}"/>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67591" name="Graphic 8">
            <a:extLst>
              <a:ext uri="{FF2B5EF4-FFF2-40B4-BE49-F238E27FC236}">
                <a16:creationId xmlns:a16="http://schemas.microsoft.com/office/drawing/2014/main" id="{63D453DA-EFC7-D547-B395-131B86B8D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04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2" name="Graphic 9">
            <a:extLst>
              <a:ext uri="{FF2B5EF4-FFF2-40B4-BE49-F238E27FC236}">
                <a16:creationId xmlns:a16="http://schemas.microsoft.com/office/drawing/2014/main" id="{8E278819-BB8D-144A-8F5D-EEDC461322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468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3" name="Graphic 10">
            <a:extLst>
              <a:ext uri="{FF2B5EF4-FFF2-40B4-BE49-F238E27FC236}">
                <a16:creationId xmlns:a16="http://schemas.microsoft.com/office/drawing/2014/main" id="{B7ADA2CC-E930-D14D-911D-04AB3BAE6C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73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4" name="Graphic 11">
            <a:extLst>
              <a:ext uri="{FF2B5EF4-FFF2-40B4-BE49-F238E27FC236}">
                <a16:creationId xmlns:a16="http://schemas.microsoft.com/office/drawing/2014/main" id="{D7E43C93-4128-3C4E-B71B-06E7AA297D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160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5" name="Graphic 12">
            <a:extLst>
              <a:ext uri="{FF2B5EF4-FFF2-40B4-BE49-F238E27FC236}">
                <a16:creationId xmlns:a16="http://schemas.microsoft.com/office/drawing/2014/main" id="{DAF95EBF-D4EE-D340-881F-9BB608140D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58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6" name="Graphic 13">
            <a:extLst>
              <a:ext uri="{FF2B5EF4-FFF2-40B4-BE49-F238E27FC236}">
                <a16:creationId xmlns:a16="http://schemas.microsoft.com/office/drawing/2014/main" id="{ECB8C022-10CF-5B43-AFD8-E7BD24CB8C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1851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7" name="Graphic 14">
            <a:extLst>
              <a:ext uri="{FF2B5EF4-FFF2-40B4-BE49-F238E27FC236}">
                <a16:creationId xmlns:a16="http://schemas.microsoft.com/office/drawing/2014/main" id="{A83580CB-078E-2E44-87BA-AC795D1F0B0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0276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8" name="Graphic 15">
            <a:extLst>
              <a:ext uri="{FF2B5EF4-FFF2-40B4-BE49-F238E27FC236}">
                <a16:creationId xmlns:a16="http://schemas.microsoft.com/office/drawing/2014/main" id="{6968A68E-E2FB-D64E-BC02-E07B214EC74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28888"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9" name="Graphic 16">
            <a:extLst>
              <a:ext uri="{FF2B5EF4-FFF2-40B4-BE49-F238E27FC236}">
                <a16:creationId xmlns:a16="http://schemas.microsoft.com/office/drawing/2014/main" id="{073EBDEB-3832-9945-BCD1-D6AAF82751B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00438"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0" name="Graphic 17">
            <a:extLst>
              <a:ext uri="{FF2B5EF4-FFF2-40B4-BE49-F238E27FC236}">
                <a16:creationId xmlns:a16="http://schemas.microsoft.com/office/drawing/2014/main" id="{8377E8D1-0BC5-C447-8B0D-FDC018D2C99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84688"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1" name="Graphic 18">
            <a:extLst>
              <a:ext uri="{FF2B5EF4-FFF2-40B4-BE49-F238E27FC236}">
                <a16:creationId xmlns:a16="http://schemas.microsoft.com/office/drawing/2014/main" id="{19B59E4A-E836-9B46-8BFA-68668215C38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67350"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2" name="Graphic 19">
            <a:extLst>
              <a:ext uri="{FF2B5EF4-FFF2-40B4-BE49-F238E27FC236}">
                <a16:creationId xmlns:a16="http://schemas.microsoft.com/office/drawing/2014/main" id="{3C7D4C40-6343-3242-BC4C-67C6B91482F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51600"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3" name="Graphic 20">
            <a:extLst>
              <a:ext uri="{FF2B5EF4-FFF2-40B4-BE49-F238E27FC236}">
                <a16:creationId xmlns:a16="http://schemas.microsoft.com/office/drawing/2014/main" id="{62C02A0C-1635-7047-BCEB-EB245FCD885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35850"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4" name="Graphic 21">
            <a:extLst>
              <a:ext uri="{FF2B5EF4-FFF2-40B4-BE49-F238E27FC236}">
                <a16:creationId xmlns:a16="http://schemas.microsoft.com/office/drawing/2014/main" id="{9F6752AF-0218-8243-9F44-284A072CC21D}"/>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8418513"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5" name="Graphic 22">
            <a:extLst>
              <a:ext uri="{FF2B5EF4-FFF2-40B4-BE49-F238E27FC236}">
                <a16:creationId xmlns:a16="http://schemas.microsoft.com/office/drawing/2014/main" id="{88204066-A78A-4644-95CE-FA8F4EDB4C95}"/>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flipH="1">
            <a:off x="9402763"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6" name="Graphic 23">
            <a:extLst>
              <a:ext uri="{FF2B5EF4-FFF2-40B4-BE49-F238E27FC236}">
                <a16:creationId xmlns:a16="http://schemas.microsoft.com/office/drawing/2014/main" id="{7FB6DF2C-4A42-2B44-B9BC-4689B235957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5733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a:extLst>
              <a:ext uri="{FF2B5EF4-FFF2-40B4-BE49-F238E27FC236}">
                <a16:creationId xmlns:a16="http://schemas.microsoft.com/office/drawing/2014/main" id="{AFD7F2A4-73DD-2F4F-8FD6-B147DB793B4A}"/>
              </a:ext>
            </a:extLst>
          </p:cNvPr>
          <p:cNvSpPr txBox="1">
            <a:spLocks noChangeArrowheads="1"/>
          </p:cNvSpPr>
          <p:nvPr/>
        </p:nvSpPr>
        <p:spPr bwMode="auto">
          <a:xfrm>
            <a:off x="22717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Client</a:t>
            </a:r>
          </a:p>
        </p:txBody>
      </p:sp>
      <p:sp>
        <p:nvSpPr>
          <p:cNvPr id="67608" name="TextBox 25">
            <a:extLst>
              <a:ext uri="{FF2B5EF4-FFF2-40B4-BE49-F238E27FC236}">
                <a16:creationId xmlns:a16="http://schemas.microsoft.com/office/drawing/2014/main" id="{BDD8D92D-4EA9-844B-BF1E-D9E0F8FC4DC5}"/>
              </a:ext>
            </a:extLst>
          </p:cNvPr>
          <p:cNvSpPr txBox="1">
            <a:spLocks noChangeArrowheads="1"/>
          </p:cNvSpPr>
          <p:nvPr/>
        </p:nvSpPr>
        <p:spPr bwMode="auto">
          <a:xfrm>
            <a:off x="31988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Disk</a:t>
            </a:r>
          </a:p>
        </p:txBody>
      </p:sp>
      <p:sp>
        <p:nvSpPr>
          <p:cNvPr id="67609" name="TextBox 26">
            <a:extLst>
              <a:ext uri="{FF2B5EF4-FFF2-40B4-BE49-F238E27FC236}">
                <a16:creationId xmlns:a16="http://schemas.microsoft.com/office/drawing/2014/main" id="{0E2985DB-3613-C549-A7F6-21636625619C}"/>
              </a:ext>
            </a:extLst>
          </p:cNvPr>
          <p:cNvSpPr txBox="1">
            <a:spLocks noChangeArrowheads="1"/>
          </p:cNvSpPr>
          <p:nvPr/>
        </p:nvSpPr>
        <p:spPr bwMode="auto">
          <a:xfrm>
            <a:off x="4183063" y="3376613"/>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Forums</a:t>
            </a:r>
          </a:p>
        </p:txBody>
      </p:sp>
      <p:sp>
        <p:nvSpPr>
          <p:cNvPr id="67610" name="TextBox 27">
            <a:extLst>
              <a:ext uri="{FF2B5EF4-FFF2-40B4-BE49-F238E27FC236}">
                <a16:creationId xmlns:a16="http://schemas.microsoft.com/office/drawing/2014/main" id="{3B129860-2041-FD48-AF7E-D8DFECF239CC}"/>
              </a:ext>
            </a:extLst>
          </p:cNvPr>
          <p:cNvSpPr txBox="1">
            <a:spLocks noChangeArrowheads="1"/>
          </p:cNvSpPr>
          <p:nvPr/>
        </p:nvSpPr>
        <p:spPr bwMode="auto">
          <a:xfrm>
            <a:off x="5165725" y="3376613"/>
            <a:ext cx="10731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Generic database</a:t>
            </a:r>
          </a:p>
        </p:txBody>
      </p:sp>
      <p:sp>
        <p:nvSpPr>
          <p:cNvPr id="67611" name="TextBox 28">
            <a:extLst>
              <a:ext uri="{FF2B5EF4-FFF2-40B4-BE49-F238E27FC236}">
                <a16:creationId xmlns:a16="http://schemas.microsoft.com/office/drawing/2014/main" id="{78B2F657-88FC-C148-9AEE-AFA50224CF97}"/>
              </a:ext>
            </a:extLst>
          </p:cNvPr>
          <p:cNvSpPr txBox="1">
            <a:spLocks noChangeArrowheads="1"/>
          </p:cNvSpPr>
          <p:nvPr/>
        </p:nvSpPr>
        <p:spPr bwMode="auto">
          <a:xfrm>
            <a:off x="6149975"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Internet</a:t>
            </a:r>
          </a:p>
        </p:txBody>
      </p:sp>
      <p:sp>
        <p:nvSpPr>
          <p:cNvPr id="67612" name="TextBox 29">
            <a:extLst>
              <a:ext uri="{FF2B5EF4-FFF2-40B4-BE49-F238E27FC236}">
                <a16:creationId xmlns:a16="http://schemas.microsoft.com/office/drawing/2014/main" id="{9FA90A4C-B1C3-224F-AB08-CE992942B70B}"/>
              </a:ext>
            </a:extLst>
          </p:cNvPr>
          <p:cNvSpPr txBox="1">
            <a:spLocks noChangeArrowheads="1"/>
          </p:cNvSpPr>
          <p:nvPr/>
        </p:nvSpPr>
        <p:spPr bwMode="auto">
          <a:xfrm>
            <a:off x="7134225" y="3376613"/>
            <a:ext cx="10715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Internet alt1</a:t>
            </a:r>
          </a:p>
        </p:txBody>
      </p:sp>
      <p:sp>
        <p:nvSpPr>
          <p:cNvPr id="67613" name="TextBox 30">
            <a:extLst>
              <a:ext uri="{FF2B5EF4-FFF2-40B4-BE49-F238E27FC236}">
                <a16:creationId xmlns:a16="http://schemas.microsoft.com/office/drawing/2014/main" id="{7AAD5929-E2A4-B64E-9CCC-821394FFC687}"/>
              </a:ext>
            </a:extLst>
          </p:cNvPr>
          <p:cNvSpPr txBox="1">
            <a:spLocks noChangeArrowheads="1"/>
          </p:cNvSpPr>
          <p:nvPr/>
        </p:nvSpPr>
        <p:spPr bwMode="auto">
          <a:xfrm>
            <a:off x="811688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Internet alt2</a:t>
            </a:r>
          </a:p>
        </p:txBody>
      </p:sp>
      <p:sp>
        <p:nvSpPr>
          <p:cNvPr id="67614" name="TextBox 31">
            <a:extLst>
              <a:ext uri="{FF2B5EF4-FFF2-40B4-BE49-F238E27FC236}">
                <a16:creationId xmlns:a16="http://schemas.microsoft.com/office/drawing/2014/main" id="{B7EF2BA1-719F-2444-808C-6AA632975D3F}"/>
              </a:ext>
            </a:extLst>
          </p:cNvPr>
          <p:cNvSpPr txBox="1">
            <a:spLocks noChangeArrowheads="1"/>
          </p:cNvSpPr>
          <p:nvPr/>
        </p:nvSpPr>
        <p:spPr bwMode="auto">
          <a:xfrm>
            <a:off x="910113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Mobile client</a:t>
            </a:r>
          </a:p>
        </p:txBody>
      </p:sp>
      <p:sp>
        <p:nvSpPr>
          <p:cNvPr id="67615" name="TextBox 32">
            <a:extLst>
              <a:ext uri="{FF2B5EF4-FFF2-40B4-BE49-F238E27FC236}">
                <a16:creationId xmlns:a16="http://schemas.microsoft.com/office/drawing/2014/main" id="{502CF7D5-7ACE-3844-8F0F-5EC798C83ADF}"/>
              </a:ext>
            </a:extLst>
          </p:cNvPr>
          <p:cNvSpPr txBox="1">
            <a:spLocks noChangeArrowheads="1"/>
          </p:cNvSpPr>
          <p:nvPr/>
        </p:nvSpPr>
        <p:spPr bwMode="auto">
          <a:xfrm>
            <a:off x="2227263"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Multimedia</a:t>
            </a:r>
          </a:p>
        </p:txBody>
      </p:sp>
      <p:sp>
        <p:nvSpPr>
          <p:cNvPr id="67616" name="TextBox 33">
            <a:extLst>
              <a:ext uri="{FF2B5EF4-FFF2-40B4-BE49-F238E27FC236}">
                <a16:creationId xmlns:a16="http://schemas.microsoft.com/office/drawing/2014/main" id="{1942B6EC-671E-B14E-836C-7CA9CD30189F}"/>
              </a:ext>
            </a:extLst>
          </p:cNvPr>
          <p:cNvSpPr txBox="1">
            <a:spLocks noChangeArrowheads="1"/>
          </p:cNvSpPr>
          <p:nvPr/>
        </p:nvSpPr>
        <p:spPr bwMode="auto">
          <a:xfrm>
            <a:off x="3198813"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Office building</a:t>
            </a:r>
          </a:p>
        </p:txBody>
      </p:sp>
      <p:sp>
        <p:nvSpPr>
          <p:cNvPr id="67617" name="TextBox 34">
            <a:extLst>
              <a:ext uri="{FF2B5EF4-FFF2-40B4-BE49-F238E27FC236}">
                <a16:creationId xmlns:a16="http://schemas.microsoft.com/office/drawing/2014/main" id="{532A3CFE-7C72-384B-96A9-EA578733B60A}"/>
              </a:ext>
            </a:extLst>
          </p:cNvPr>
          <p:cNvSpPr txBox="1">
            <a:spLocks noChangeArrowheads="1"/>
          </p:cNvSpPr>
          <p:nvPr/>
        </p:nvSpPr>
        <p:spPr bwMode="auto">
          <a:xfrm>
            <a:off x="4183063" y="4490709"/>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SAML token</a:t>
            </a:r>
          </a:p>
        </p:txBody>
      </p:sp>
      <p:sp>
        <p:nvSpPr>
          <p:cNvPr id="67618" name="TextBox 35">
            <a:extLst>
              <a:ext uri="{FF2B5EF4-FFF2-40B4-BE49-F238E27FC236}">
                <a16:creationId xmlns:a16="http://schemas.microsoft.com/office/drawing/2014/main" id="{265802F1-6763-4745-B0DF-5DD664E600AB}"/>
              </a:ext>
            </a:extLst>
          </p:cNvPr>
          <p:cNvSpPr txBox="1">
            <a:spLocks noChangeArrowheads="1"/>
          </p:cNvSpPr>
          <p:nvPr/>
        </p:nvSpPr>
        <p:spPr bwMode="auto">
          <a:xfrm>
            <a:off x="5165725"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SSL padlock</a:t>
            </a:r>
          </a:p>
        </p:txBody>
      </p:sp>
      <p:sp>
        <p:nvSpPr>
          <p:cNvPr id="67619" name="TextBox 36">
            <a:extLst>
              <a:ext uri="{FF2B5EF4-FFF2-40B4-BE49-F238E27FC236}">
                <a16:creationId xmlns:a16="http://schemas.microsoft.com/office/drawing/2014/main" id="{DDA6230B-8D02-EA43-B5FF-7134AF8744FA}"/>
              </a:ext>
            </a:extLst>
          </p:cNvPr>
          <p:cNvSpPr txBox="1">
            <a:spLocks noChangeArrowheads="1"/>
          </p:cNvSpPr>
          <p:nvPr/>
        </p:nvSpPr>
        <p:spPr bwMode="auto">
          <a:xfrm>
            <a:off x="6149975"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Tape storage</a:t>
            </a:r>
          </a:p>
        </p:txBody>
      </p:sp>
      <p:sp>
        <p:nvSpPr>
          <p:cNvPr id="67620" name="TextBox 37">
            <a:extLst>
              <a:ext uri="{FF2B5EF4-FFF2-40B4-BE49-F238E27FC236}">
                <a16:creationId xmlns:a16="http://schemas.microsoft.com/office/drawing/2014/main" id="{FFC94EAE-CB1E-424B-99BC-30859B6FE381}"/>
              </a:ext>
            </a:extLst>
          </p:cNvPr>
          <p:cNvSpPr txBox="1">
            <a:spLocks noChangeArrowheads="1"/>
          </p:cNvSpPr>
          <p:nvPr/>
        </p:nvSpPr>
        <p:spPr bwMode="auto">
          <a:xfrm>
            <a:off x="7134225" y="4490709"/>
            <a:ext cx="1071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Traditional server</a:t>
            </a:r>
          </a:p>
        </p:txBody>
      </p:sp>
      <p:sp>
        <p:nvSpPr>
          <p:cNvPr id="67621" name="TextBox 38">
            <a:extLst>
              <a:ext uri="{FF2B5EF4-FFF2-40B4-BE49-F238E27FC236}">
                <a16:creationId xmlns:a16="http://schemas.microsoft.com/office/drawing/2014/main" id="{DC720E49-AD1A-8B45-9878-FF79C61CA730}"/>
              </a:ext>
            </a:extLst>
          </p:cNvPr>
          <p:cNvSpPr txBox="1">
            <a:spLocks noChangeArrowheads="1"/>
          </p:cNvSpPr>
          <p:nvPr/>
        </p:nvSpPr>
        <p:spPr bwMode="auto">
          <a:xfrm>
            <a:off x="8116888"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User</a:t>
            </a:r>
          </a:p>
        </p:txBody>
      </p:sp>
      <p:sp>
        <p:nvSpPr>
          <p:cNvPr id="67622" name="TextBox 39">
            <a:extLst>
              <a:ext uri="{FF2B5EF4-FFF2-40B4-BE49-F238E27FC236}">
                <a16:creationId xmlns:a16="http://schemas.microsoft.com/office/drawing/2014/main" id="{D3CB7CAE-1B99-4E4B-B7DF-9DF0B310455D}"/>
              </a:ext>
            </a:extLst>
          </p:cNvPr>
          <p:cNvSpPr txBox="1">
            <a:spLocks noChangeArrowheads="1"/>
          </p:cNvSpPr>
          <p:nvPr/>
        </p:nvSpPr>
        <p:spPr bwMode="auto">
          <a:xfrm>
            <a:off x="9101138"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Users</a:t>
            </a:r>
          </a:p>
        </p:txBody>
      </p:sp>
      <p:sp>
        <p:nvSpPr>
          <p:cNvPr id="67623" name="TextBox 40">
            <a:extLst>
              <a:ext uri="{FF2B5EF4-FFF2-40B4-BE49-F238E27FC236}">
                <a16:creationId xmlns:a16="http://schemas.microsoft.com/office/drawing/2014/main" id="{EFED75D3-B620-B14C-AB28-611305C88327}"/>
              </a:ext>
            </a:extLst>
          </p:cNvPr>
          <p:cNvSpPr txBox="1">
            <a:spLocks noChangeArrowheads="1"/>
          </p:cNvSpPr>
          <p:nvPr/>
        </p:nvSpPr>
        <p:spPr bwMode="auto">
          <a:xfrm>
            <a:off x="10085388" y="4504996"/>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Toolkit</a:t>
            </a:r>
          </a:p>
        </p:txBody>
      </p:sp>
      <p:sp>
        <p:nvSpPr>
          <p:cNvPr id="67624" name="TextBox 41">
            <a:extLst>
              <a:ext uri="{FF2B5EF4-FFF2-40B4-BE49-F238E27FC236}">
                <a16:creationId xmlns:a16="http://schemas.microsoft.com/office/drawing/2014/main" id="{03C6DCA9-35CE-9941-ACA2-4EF286046B73}"/>
              </a:ext>
            </a:extLst>
          </p:cNvPr>
          <p:cNvSpPr txBox="1">
            <a:spLocks noChangeArrowheads="1"/>
          </p:cNvSpPr>
          <p:nvPr/>
        </p:nvSpPr>
        <p:spPr bwMode="auto">
          <a:xfrm>
            <a:off x="11068050" y="4504996"/>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SDK</a:t>
            </a:r>
          </a:p>
        </p:txBody>
      </p:sp>
      <p:pic>
        <p:nvPicPr>
          <p:cNvPr id="67625" name="Graphic 42">
            <a:extLst>
              <a:ext uri="{FF2B5EF4-FFF2-40B4-BE49-F238E27FC236}">
                <a16:creationId xmlns:a16="http://schemas.microsoft.com/office/drawing/2014/main" id="{E0461250-A26C-9D4D-B1B0-E7337C120F27}"/>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353800" y="390015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26" name="Graphic 43">
            <a:extLst>
              <a:ext uri="{FF2B5EF4-FFF2-40B4-BE49-F238E27FC236}">
                <a16:creationId xmlns:a16="http://schemas.microsoft.com/office/drawing/2014/main" id="{283E2B21-B986-0144-BF61-8B86C0ACBFF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387013" y="38938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27" name="TextBox 44">
            <a:extLst>
              <a:ext uri="{FF2B5EF4-FFF2-40B4-BE49-F238E27FC236}">
                <a16:creationId xmlns:a16="http://schemas.microsoft.com/office/drawing/2014/main" id="{308C9E7D-22F5-D341-A341-7F2FBA6A1605}"/>
              </a:ext>
            </a:extLst>
          </p:cNvPr>
          <p:cNvSpPr txBox="1">
            <a:spLocks noChangeArrowheads="1"/>
          </p:cNvSpPr>
          <p:nvPr/>
        </p:nvSpPr>
        <p:spPr bwMode="auto">
          <a:xfrm>
            <a:off x="10085388"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Firewall</a:t>
            </a:r>
          </a:p>
        </p:txBody>
      </p:sp>
      <p:sp>
        <p:nvSpPr>
          <p:cNvPr id="67628" name="TextBox 46">
            <a:extLst>
              <a:ext uri="{FF2B5EF4-FFF2-40B4-BE49-F238E27FC236}">
                <a16:creationId xmlns:a16="http://schemas.microsoft.com/office/drawing/2014/main" id="{1651D7D5-4A89-984D-A506-BD18D08F711C}"/>
              </a:ext>
            </a:extLst>
          </p:cNvPr>
          <p:cNvSpPr txBox="1">
            <a:spLocks noChangeArrowheads="1"/>
          </p:cNvSpPr>
          <p:nvPr/>
        </p:nvSpPr>
        <p:spPr bwMode="auto">
          <a:xfrm>
            <a:off x="11068050"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Email</a:t>
            </a:r>
          </a:p>
        </p:txBody>
      </p:sp>
      <p:pic>
        <p:nvPicPr>
          <p:cNvPr id="67629" name="Graphic 48">
            <a:extLst>
              <a:ext uri="{FF2B5EF4-FFF2-40B4-BE49-F238E27FC236}">
                <a16:creationId xmlns:a16="http://schemas.microsoft.com/office/drawing/2014/main" id="{9A6EA537-483E-564B-99A4-81E5F5BD348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376025" y="28590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30" name="Graphic 50">
            <a:extLst>
              <a:ext uri="{FF2B5EF4-FFF2-40B4-BE49-F238E27FC236}">
                <a16:creationId xmlns:a16="http://schemas.microsoft.com/office/drawing/2014/main" id="{C5218282-E874-4A4D-BEE8-13DFF446C3C5}"/>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394950" y="2847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Graphic 15">
            <a:extLst>
              <a:ext uri="{FF2B5EF4-FFF2-40B4-BE49-F238E27FC236}">
                <a16:creationId xmlns:a16="http://schemas.microsoft.com/office/drawing/2014/main" id="{D8BD688A-7794-8E46-BA8C-D964D68B183A}"/>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252888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Graphic 16">
            <a:extLst>
              <a:ext uri="{FF2B5EF4-FFF2-40B4-BE49-F238E27FC236}">
                <a16:creationId xmlns:a16="http://schemas.microsoft.com/office/drawing/2014/main" id="{039DD3D0-899F-4F4B-86E7-69C0D4A7F310}"/>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350043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Graphic 17">
            <a:extLst>
              <a:ext uri="{FF2B5EF4-FFF2-40B4-BE49-F238E27FC236}">
                <a16:creationId xmlns:a16="http://schemas.microsoft.com/office/drawing/2014/main" id="{F95F45CC-2F52-5F47-92EA-418A13477556}"/>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448468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Graphic 18">
            <a:extLst>
              <a:ext uri="{FF2B5EF4-FFF2-40B4-BE49-F238E27FC236}">
                <a16:creationId xmlns:a16="http://schemas.microsoft.com/office/drawing/2014/main" id="{4FB7FFBB-8A25-404D-8D3B-05983519D124}"/>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5467350"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32">
            <a:extLst>
              <a:ext uri="{FF2B5EF4-FFF2-40B4-BE49-F238E27FC236}">
                <a16:creationId xmlns:a16="http://schemas.microsoft.com/office/drawing/2014/main" id="{D0E42486-3B66-9C4A-BDE5-6BDA08E8A190}"/>
              </a:ext>
            </a:extLst>
          </p:cNvPr>
          <p:cNvSpPr txBox="1">
            <a:spLocks noChangeArrowheads="1"/>
          </p:cNvSpPr>
          <p:nvPr/>
        </p:nvSpPr>
        <p:spPr bwMode="auto">
          <a:xfrm>
            <a:off x="2227263"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Gear</a:t>
            </a:r>
          </a:p>
        </p:txBody>
      </p:sp>
      <p:sp>
        <p:nvSpPr>
          <p:cNvPr id="53" name="TextBox 33">
            <a:extLst>
              <a:ext uri="{FF2B5EF4-FFF2-40B4-BE49-F238E27FC236}">
                <a16:creationId xmlns:a16="http://schemas.microsoft.com/office/drawing/2014/main" id="{5BC4CFCD-BC6B-7E42-BBB1-D925C08187E3}"/>
              </a:ext>
            </a:extLst>
          </p:cNvPr>
          <p:cNvSpPr txBox="1">
            <a:spLocks noChangeArrowheads="1"/>
          </p:cNvSpPr>
          <p:nvPr/>
        </p:nvSpPr>
        <p:spPr bwMode="auto">
          <a:xfrm>
            <a:off x="3198813"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Documents</a:t>
            </a:r>
          </a:p>
        </p:txBody>
      </p:sp>
      <p:sp>
        <p:nvSpPr>
          <p:cNvPr id="54" name="TextBox 34">
            <a:extLst>
              <a:ext uri="{FF2B5EF4-FFF2-40B4-BE49-F238E27FC236}">
                <a16:creationId xmlns:a16="http://schemas.microsoft.com/office/drawing/2014/main" id="{C7D4000B-5EE0-0E4B-9126-9DAAEF9B9D51}"/>
              </a:ext>
            </a:extLst>
          </p:cNvPr>
          <p:cNvSpPr txBox="1">
            <a:spLocks noChangeArrowheads="1"/>
          </p:cNvSpPr>
          <p:nvPr/>
        </p:nvSpPr>
        <p:spPr bwMode="auto">
          <a:xfrm>
            <a:off x="4183063" y="5602101"/>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Camera</a:t>
            </a:r>
          </a:p>
        </p:txBody>
      </p:sp>
      <p:sp>
        <p:nvSpPr>
          <p:cNvPr id="55" name="TextBox 35">
            <a:extLst>
              <a:ext uri="{FF2B5EF4-FFF2-40B4-BE49-F238E27FC236}">
                <a16:creationId xmlns:a16="http://schemas.microsoft.com/office/drawing/2014/main" id="{CFDB7125-48EB-E54E-8519-8C4E108A7B0D}"/>
              </a:ext>
            </a:extLst>
          </p:cNvPr>
          <p:cNvSpPr txBox="1">
            <a:spLocks noChangeArrowheads="1"/>
          </p:cNvSpPr>
          <p:nvPr/>
        </p:nvSpPr>
        <p:spPr bwMode="auto">
          <a:xfrm>
            <a:off x="5165725"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Question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7">
            <a:extLst>
              <a:ext uri="{FF2B5EF4-FFF2-40B4-BE49-F238E27FC236}">
                <a16:creationId xmlns:a16="http://schemas.microsoft.com/office/drawing/2014/main" id="{2AD75F79-0C1C-BD4A-9AE8-C9B7B4C8D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a:xfrm>
            <a:off x="241300" y="365125"/>
            <a:ext cx="8637588" cy="644525"/>
          </a:xfrm>
        </p:spPr>
        <p:txBody>
          <a:bodyPr/>
          <a:lstStyle/>
          <a:p>
            <a:pPr eaLnBrk="1" hangingPunct="1"/>
            <a:r>
              <a:rPr lang="en-US" altLang="en-US" dirty="0"/>
              <a:t>General Icons – Light Backgrounds</a:t>
            </a:r>
          </a:p>
        </p:txBody>
      </p:sp>
      <p:sp>
        <p:nvSpPr>
          <p:cNvPr id="66563" name="Text Placeholder 5">
            <a:extLst>
              <a:ext uri="{FF2B5EF4-FFF2-40B4-BE49-F238E27FC236}">
                <a16:creationId xmlns:a16="http://schemas.microsoft.com/office/drawing/2014/main" id="{EC431316-97B9-7542-B617-54FDDE48314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9/9</a:t>
            </a:r>
          </a:p>
        </p:txBody>
      </p:sp>
      <p:sp>
        <p:nvSpPr>
          <p:cNvPr id="66564" name="Footer Placeholder 1">
            <a:extLst>
              <a:ext uri="{FF2B5EF4-FFF2-40B4-BE49-F238E27FC236}">
                <a16:creationId xmlns:a16="http://schemas.microsoft.com/office/drawing/2014/main" id="{9B0C196F-48A0-594E-A519-48D3364A382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66565" name="Slide Number Placeholder 2">
            <a:extLst>
              <a:ext uri="{FF2B5EF4-FFF2-40B4-BE49-F238E27FC236}">
                <a16:creationId xmlns:a16="http://schemas.microsoft.com/office/drawing/2014/main" id="{2F263FFE-2CCE-DC4E-966D-8525BD8D2AE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E13602-B0F5-CA48-BB3A-61F521B6C5B4}" type="slidenum">
              <a:rPr lang="en-US" altLang="en-US" smtClean="0">
                <a:solidFill>
                  <a:srgbClr val="161E2D"/>
                </a:solidFill>
                <a:latin typeface="Arial" panose="020B0604020202020204" pitchFamily="34" charset="0"/>
              </a:rPr>
              <a:pPr fontAlgn="base">
                <a:spcBef>
                  <a:spcPct val="0"/>
                </a:spcBef>
                <a:spcAft>
                  <a:spcPct val="0"/>
                </a:spcAft>
              </a:pPr>
              <a:t>31</a:t>
            </a:fld>
            <a:endParaRPr lang="en-US" altLang="en-US" dirty="0">
              <a:solidFill>
                <a:srgbClr val="161E2D"/>
              </a:solidFill>
              <a:latin typeface="Arial" panose="020B0604020202020204" pitchFamily="34" charset="0"/>
            </a:endParaRPr>
          </a:p>
        </p:txBody>
      </p:sp>
      <p:sp>
        <p:nvSpPr>
          <p:cNvPr id="66566" name="TextBox 9">
            <a:extLst>
              <a:ext uri="{FF2B5EF4-FFF2-40B4-BE49-F238E27FC236}">
                <a16:creationId xmlns:a16="http://schemas.microsoft.com/office/drawing/2014/main" id="{7E41CCE4-8609-F544-A8CD-456D898356BB}"/>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66567" name="Graphic 8">
            <a:extLst>
              <a:ext uri="{FF2B5EF4-FFF2-40B4-BE49-F238E27FC236}">
                <a16:creationId xmlns:a16="http://schemas.microsoft.com/office/drawing/2014/main" id="{555D355A-5A38-934F-9519-4F0EDC5A5C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04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8" name="Graphic 10">
            <a:extLst>
              <a:ext uri="{FF2B5EF4-FFF2-40B4-BE49-F238E27FC236}">
                <a16:creationId xmlns:a16="http://schemas.microsoft.com/office/drawing/2014/main" id="{9BC37527-B1B4-0D44-9989-D1DE81E2DA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468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9" name="Graphic 11">
            <a:extLst>
              <a:ext uri="{FF2B5EF4-FFF2-40B4-BE49-F238E27FC236}">
                <a16:creationId xmlns:a16="http://schemas.microsoft.com/office/drawing/2014/main" id="{2AB3466B-8F9E-AF49-9E8C-DEC1264882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73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0" name="Graphic 12">
            <a:extLst>
              <a:ext uri="{FF2B5EF4-FFF2-40B4-BE49-F238E27FC236}">
                <a16:creationId xmlns:a16="http://schemas.microsoft.com/office/drawing/2014/main" id="{6126B0F3-5EE7-1D42-B391-C817DF3148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160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1" name="Graphic 13">
            <a:extLst>
              <a:ext uri="{FF2B5EF4-FFF2-40B4-BE49-F238E27FC236}">
                <a16:creationId xmlns:a16="http://schemas.microsoft.com/office/drawing/2014/main" id="{27933D3F-4284-2E45-B7F9-5DABF555EE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58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2" name="Graphic 14">
            <a:extLst>
              <a:ext uri="{FF2B5EF4-FFF2-40B4-BE49-F238E27FC236}">
                <a16:creationId xmlns:a16="http://schemas.microsoft.com/office/drawing/2014/main" id="{D81BC9D2-949E-EC47-8B51-AEC3D6D032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1851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3" name="Graphic 15">
            <a:extLst>
              <a:ext uri="{FF2B5EF4-FFF2-40B4-BE49-F238E27FC236}">
                <a16:creationId xmlns:a16="http://schemas.microsoft.com/office/drawing/2014/main" id="{682F98C1-2090-7F40-90E6-A50877688C2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0276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82" name="Graphic 24">
            <a:extLst>
              <a:ext uri="{FF2B5EF4-FFF2-40B4-BE49-F238E27FC236}">
                <a16:creationId xmlns:a16="http://schemas.microsoft.com/office/drawing/2014/main" id="{084CA126-51B9-4342-B381-198CA72FE27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733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83" name="TextBox 25">
            <a:extLst>
              <a:ext uri="{FF2B5EF4-FFF2-40B4-BE49-F238E27FC236}">
                <a16:creationId xmlns:a16="http://schemas.microsoft.com/office/drawing/2014/main" id="{ECC319A7-ACB1-A443-B188-85E40AB14968}"/>
              </a:ext>
            </a:extLst>
          </p:cNvPr>
          <p:cNvSpPr txBox="1">
            <a:spLocks noChangeArrowheads="1"/>
          </p:cNvSpPr>
          <p:nvPr/>
        </p:nvSpPr>
        <p:spPr bwMode="auto">
          <a:xfrm>
            <a:off x="22717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Client</a:t>
            </a:r>
          </a:p>
        </p:txBody>
      </p:sp>
      <p:sp>
        <p:nvSpPr>
          <p:cNvPr id="66584" name="TextBox 26">
            <a:extLst>
              <a:ext uri="{FF2B5EF4-FFF2-40B4-BE49-F238E27FC236}">
                <a16:creationId xmlns:a16="http://schemas.microsoft.com/office/drawing/2014/main" id="{56812928-AB45-DE46-8004-EA3D776D68AC}"/>
              </a:ext>
            </a:extLst>
          </p:cNvPr>
          <p:cNvSpPr txBox="1">
            <a:spLocks noChangeArrowheads="1"/>
          </p:cNvSpPr>
          <p:nvPr/>
        </p:nvSpPr>
        <p:spPr bwMode="auto">
          <a:xfrm>
            <a:off x="31988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Disk</a:t>
            </a:r>
          </a:p>
        </p:txBody>
      </p:sp>
      <p:sp>
        <p:nvSpPr>
          <p:cNvPr id="66585" name="TextBox 27">
            <a:extLst>
              <a:ext uri="{FF2B5EF4-FFF2-40B4-BE49-F238E27FC236}">
                <a16:creationId xmlns:a16="http://schemas.microsoft.com/office/drawing/2014/main" id="{1D9D89D2-383F-5A47-B69D-37E037AFC280}"/>
              </a:ext>
            </a:extLst>
          </p:cNvPr>
          <p:cNvSpPr txBox="1">
            <a:spLocks noChangeArrowheads="1"/>
          </p:cNvSpPr>
          <p:nvPr/>
        </p:nvSpPr>
        <p:spPr bwMode="auto">
          <a:xfrm>
            <a:off x="4183063" y="3376613"/>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Forums</a:t>
            </a:r>
          </a:p>
        </p:txBody>
      </p:sp>
      <p:sp>
        <p:nvSpPr>
          <p:cNvPr id="66586" name="TextBox 28">
            <a:extLst>
              <a:ext uri="{FF2B5EF4-FFF2-40B4-BE49-F238E27FC236}">
                <a16:creationId xmlns:a16="http://schemas.microsoft.com/office/drawing/2014/main" id="{46CB1046-2B82-F845-86F9-3534973607D7}"/>
              </a:ext>
            </a:extLst>
          </p:cNvPr>
          <p:cNvSpPr txBox="1">
            <a:spLocks noChangeArrowheads="1"/>
          </p:cNvSpPr>
          <p:nvPr/>
        </p:nvSpPr>
        <p:spPr bwMode="auto">
          <a:xfrm>
            <a:off x="5165725" y="3376613"/>
            <a:ext cx="10731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Generic database</a:t>
            </a:r>
          </a:p>
        </p:txBody>
      </p:sp>
      <p:sp>
        <p:nvSpPr>
          <p:cNvPr id="66587" name="TextBox 29">
            <a:extLst>
              <a:ext uri="{FF2B5EF4-FFF2-40B4-BE49-F238E27FC236}">
                <a16:creationId xmlns:a16="http://schemas.microsoft.com/office/drawing/2014/main" id="{A0E61288-9BAF-3A4C-B4BA-A8CAADFC4D0E}"/>
              </a:ext>
            </a:extLst>
          </p:cNvPr>
          <p:cNvSpPr txBox="1">
            <a:spLocks noChangeArrowheads="1"/>
          </p:cNvSpPr>
          <p:nvPr/>
        </p:nvSpPr>
        <p:spPr bwMode="auto">
          <a:xfrm>
            <a:off x="6149975"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Internet</a:t>
            </a:r>
          </a:p>
        </p:txBody>
      </p:sp>
      <p:sp>
        <p:nvSpPr>
          <p:cNvPr id="66588" name="TextBox 30">
            <a:extLst>
              <a:ext uri="{FF2B5EF4-FFF2-40B4-BE49-F238E27FC236}">
                <a16:creationId xmlns:a16="http://schemas.microsoft.com/office/drawing/2014/main" id="{128C6BC1-297F-614A-9066-3DBC1834D689}"/>
              </a:ext>
            </a:extLst>
          </p:cNvPr>
          <p:cNvSpPr txBox="1">
            <a:spLocks noChangeArrowheads="1"/>
          </p:cNvSpPr>
          <p:nvPr/>
        </p:nvSpPr>
        <p:spPr bwMode="auto">
          <a:xfrm>
            <a:off x="7134225" y="3376613"/>
            <a:ext cx="10715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Internet alt1</a:t>
            </a:r>
          </a:p>
        </p:txBody>
      </p:sp>
      <p:sp>
        <p:nvSpPr>
          <p:cNvPr id="66589" name="TextBox 31">
            <a:extLst>
              <a:ext uri="{FF2B5EF4-FFF2-40B4-BE49-F238E27FC236}">
                <a16:creationId xmlns:a16="http://schemas.microsoft.com/office/drawing/2014/main" id="{AA72205A-9EAA-2546-89E6-72995B7DCAB4}"/>
              </a:ext>
            </a:extLst>
          </p:cNvPr>
          <p:cNvSpPr txBox="1">
            <a:spLocks noChangeArrowheads="1"/>
          </p:cNvSpPr>
          <p:nvPr/>
        </p:nvSpPr>
        <p:spPr bwMode="auto">
          <a:xfrm>
            <a:off x="811688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Internet alt2</a:t>
            </a:r>
          </a:p>
        </p:txBody>
      </p:sp>
      <p:sp>
        <p:nvSpPr>
          <p:cNvPr id="66590" name="TextBox 32">
            <a:extLst>
              <a:ext uri="{FF2B5EF4-FFF2-40B4-BE49-F238E27FC236}">
                <a16:creationId xmlns:a16="http://schemas.microsoft.com/office/drawing/2014/main" id="{0C697B18-7AB0-664A-A441-75100A2AD7F7}"/>
              </a:ext>
            </a:extLst>
          </p:cNvPr>
          <p:cNvSpPr txBox="1">
            <a:spLocks noChangeArrowheads="1"/>
          </p:cNvSpPr>
          <p:nvPr/>
        </p:nvSpPr>
        <p:spPr bwMode="auto">
          <a:xfrm>
            <a:off x="910113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Mobile client</a:t>
            </a:r>
          </a:p>
        </p:txBody>
      </p:sp>
      <p:sp>
        <p:nvSpPr>
          <p:cNvPr id="66603" name="TextBox 45">
            <a:extLst>
              <a:ext uri="{FF2B5EF4-FFF2-40B4-BE49-F238E27FC236}">
                <a16:creationId xmlns:a16="http://schemas.microsoft.com/office/drawing/2014/main" id="{83A9CE6F-0917-D249-8B42-673524B4B7FE}"/>
              </a:ext>
            </a:extLst>
          </p:cNvPr>
          <p:cNvSpPr txBox="1">
            <a:spLocks noChangeArrowheads="1"/>
          </p:cNvSpPr>
          <p:nvPr/>
        </p:nvSpPr>
        <p:spPr bwMode="auto">
          <a:xfrm>
            <a:off x="10085388"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Firewall</a:t>
            </a:r>
          </a:p>
        </p:txBody>
      </p:sp>
      <p:sp>
        <p:nvSpPr>
          <p:cNvPr id="66604" name="TextBox 47">
            <a:extLst>
              <a:ext uri="{FF2B5EF4-FFF2-40B4-BE49-F238E27FC236}">
                <a16:creationId xmlns:a16="http://schemas.microsoft.com/office/drawing/2014/main" id="{BE43BD27-F533-8E47-99B3-7D92B66D7C83}"/>
              </a:ext>
            </a:extLst>
          </p:cNvPr>
          <p:cNvSpPr txBox="1">
            <a:spLocks noChangeArrowheads="1"/>
          </p:cNvSpPr>
          <p:nvPr/>
        </p:nvSpPr>
        <p:spPr bwMode="auto">
          <a:xfrm>
            <a:off x="11068050"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Email</a:t>
            </a:r>
          </a:p>
        </p:txBody>
      </p:sp>
      <p:pic>
        <p:nvPicPr>
          <p:cNvPr id="66605" name="Graphic 6">
            <a:extLst>
              <a:ext uri="{FF2B5EF4-FFF2-40B4-BE49-F238E27FC236}">
                <a16:creationId xmlns:a16="http://schemas.microsoft.com/office/drawing/2014/main" id="{A9E5DD1F-B2F8-F144-BD7D-9C18DA3301E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399713" y="2847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606" name="Graphic 50">
            <a:extLst>
              <a:ext uri="{FF2B5EF4-FFF2-40B4-BE49-F238E27FC236}">
                <a16:creationId xmlns:a16="http://schemas.microsoft.com/office/drawing/2014/main" id="{6B590958-BCE5-8945-9FCD-067319B155A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364913" y="2854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Graphic 16">
            <a:extLst>
              <a:ext uri="{FF2B5EF4-FFF2-40B4-BE49-F238E27FC236}">
                <a16:creationId xmlns:a16="http://schemas.microsoft.com/office/drawing/2014/main" id="{BA81FC16-5B9A-7440-86D1-33A94EC9F56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28888"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Graphic 17">
            <a:extLst>
              <a:ext uri="{FF2B5EF4-FFF2-40B4-BE49-F238E27FC236}">
                <a16:creationId xmlns:a16="http://schemas.microsoft.com/office/drawing/2014/main" id="{EC5CE3E3-1EBC-8642-B0BF-353731D14C8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00438"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aphic 18">
            <a:extLst>
              <a:ext uri="{FF2B5EF4-FFF2-40B4-BE49-F238E27FC236}">
                <a16:creationId xmlns:a16="http://schemas.microsoft.com/office/drawing/2014/main" id="{5EB8A0AD-2D6A-0E45-BB52-570E1EEB628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84688"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Graphic 19">
            <a:extLst>
              <a:ext uri="{FF2B5EF4-FFF2-40B4-BE49-F238E27FC236}">
                <a16:creationId xmlns:a16="http://schemas.microsoft.com/office/drawing/2014/main" id="{16ABA207-00BD-344D-994F-1AB891AF436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67350"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Graphic 20">
            <a:extLst>
              <a:ext uri="{FF2B5EF4-FFF2-40B4-BE49-F238E27FC236}">
                <a16:creationId xmlns:a16="http://schemas.microsoft.com/office/drawing/2014/main" id="{F1F08BDA-7FB2-514F-82C7-11C9FC89A28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51600"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Graphic 21">
            <a:extLst>
              <a:ext uri="{FF2B5EF4-FFF2-40B4-BE49-F238E27FC236}">
                <a16:creationId xmlns:a16="http://schemas.microsoft.com/office/drawing/2014/main" id="{789B5AE9-B12C-A740-AF49-EDD376A439B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35850"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Graphic 22">
            <a:extLst>
              <a:ext uri="{FF2B5EF4-FFF2-40B4-BE49-F238E27FC236}">
                <a16:creationId xmlns:a16="http://schemas.microsoft.com/office/drawing/2014/main" id="{521B6DAA-5F4E-924F-81C8-BA54D116B0F8}"/>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8418513"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Graphic 23">
            <a:extLst>
              <a:ext uri="{FF2B5EF4-FFF2-40B4-BE49-F238E27FC236}">
                <a16:creationId xmlns:a16="http://schemas.microsoft.com/office/drawing/2014/main" id="{1474BB90-9464-6D4A-8503-70CCC0B48A32}"/>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flipH="1">
            <a:off x="9402763"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33">
            <a:extLst>
              <a:ext uri="{FF2B5EF4-FFF2-40B4-BE49-F238E27FC236}">
                <a16:creationId xmlns:a16="http://schemas.microsoft.com/office/drawing/2014/main" id="{0856D5AB-0CC2-294D-B254-47DB2FC77D7E}"/>
              </a:ext>
            </a:extLst>
          </p:cNvPr>
          <p:cNvSpPr txBox="1">
            <a:spLocks noChangeArrowheads="1"/>
          </p:cNvSpPr>
          <p:nvPr/>
        </p:nvSpPr>
        <p:spPr bwMode="auto">
          <a:xfrm>
            <a:off x="2227263"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Multimedia</a:t>
            </a:r>
          </a:p>
        </p:txBody>
      </p:sp>
      <p:sp>
        <p:nvSpPr>
          <p:cNvPr id="59" name="TextBox 34">
            <a:extLst>
              <a:ext uri="{FF2B5EF4-FFF2-40B4-BE49-F238E27FC236}">
                <a16:creationId xmlns:a16="http://schemas.microsoft.com/office/drawing/2014/main" id="{7E465892-6764-EE46-9780-9401931426E2}"/>
              </a:ext>
            </a:extLst>
          </p:cNvPr>
          <p:cNvSpPr txBox="1">
            <a:spLocks noChangeArrowheads="1"/>
          </p:cNvSpPr>
          <p:nvPr/>
        </p:nvSpPr>
        <p:spPr bwMode="auto">
          <a:xfrm>
            <a:off x="3198813"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Office building</a:t>
            </a:r>
          </a:p>
        </p:txBody>
      </p:sp>
      <p:sp>
        <p:nvSpPr>
          <p:cNvPr id="60" name="TextBox 35">
            <a:extLst>
              <a:ext uri="{FF2B5EF4-FFF2-40B4-BE49-F238E27FC236}">
                <a16:creationId xmlns:a16="http://schemas.microsoft.com/office/drawing/2014/main" id="{78A4772F-12E7-8D40-90D7-9BBB2BA76B07}"/>
              </a:ext>
            </a:extLst>
          </p:cNvPr>
          <p:cNvSpPr txBox="1">
            <a:spLocks noChangeArrowheads="1"/>
          </p:cNvSpPr>
          <p:nvPr/>
        </p:nvSpPr>
        <p:spPr bwMode="auto">
          <a:xfrm>
            <a:off x="4183063" y="4490374"/>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SAML token</a:t>
            </a:r>
          </a:p>
        </p:txBody>
      </p:sp>
      <p:sp>
        <p:nvSpPr>
          <p:cNvPr id="61" name="TextBox 36">
            <a:extLst>
              <a:ext uri="{FF2B5EF4-FFF2-40B4-BE49-F238E27FC236}">
                <a16:creationId xmlns:a16="http://schemas.microsoft.com/office/drawing/2014/main" id="{663C3E1B-7C4A-2248-92FA-657A9ABED8B7}"/>
              </a:ext>
            </a:extLst>
          </p:cNvPr>
          <p:cNvSpPr txBox="1">
            <a:spLocks noChangeArrowheads="1"/>
          </p:cNvSpPr>
          <p:nvPr/>
        </p:nvSpPr>
        <p:spPr bwMode="auto">
          <a:xfrm>
            <a:off x="5165725"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SSL padlock</a:t>
            </a:r>
          </a:p>
        </p:txBody>
      </p:sp>
      <p:sp>
        <p:nvSpPr>
          <p:cNvPr id="62" name="TextBox 37">
            <a:extLst>
              <a:ext uri="{FF2B5EF4-FFF2-40B4-BE49-F238E27FC236}">
                <a16:creationId xmlns:a16="http://schemas.microsoft.com/office/drawing/2014/main" id="{7ABB01ED-9884-734E-A9D8-07D81B17C89A}"/>
              </a:ext>
            </a:extLst>
          </p:cNvPr>
          <p:cNvSpPr txBox="1">
            <a:spLocks noChangeArrowheads="1"/>
          </p:cNvSpPr>
          <p:nvPr/>
        </p:nvSpPr>
        <p:spPr bwMode="auto">
          <a:xfrm>
            <a:off x="6149975"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Tape storage</a:t>
            </a:r>
          </a:p>
        </p:txBody>
      </p:sp>
      <p:sp>
        <p:nvSpPr>
          <p:cNvPr id="63" name="TextBox 38">
            <a:extLst>
              <a:ext uri="{FF2B5EF4-FFF2-40B4-BE49-F238E27FC236}">
                <a16:creationId xmlns:a16="http://schemas.microsoft.com/office/drawing/2014/main" id="{A7C6322F-BD37-DF4D-BBB0-4265027DA036}"/>
              </a:ext>
            </a:extLst>
          </p:cNvPr>
          <p:cNvSpPr txBox="1">
            <a:spLocks noChangeArrowheads="1"/>
          </p:cNvSpPr>
          <p:nvPr/>
        </p:nvSpPr>
        <p:spPr bwMode="auto">
          <a:xfrm>
            <a:off x="7134225" y="4490374"/>
            <a:ext cx="1071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Traditional server</a:t>
            </a:r>
          </a:p>
        </p:txBody>
      </p:sp>
      <p:sp>
        <p:nvSpPr>
          <p:cNvPr id="64" name="TextBox 39">
            <a:extLst>
              <a:ext uri="{FF2B5EF4-FFF2-40B4-BE49-F238E27FC236}">
                <a16:creationId xmlns:a16="http://schemas.microsoft.com/office/drawing/2014/main" id="{4E665A06-AC85-5B40-942E-A5AE04548EAA}"/>
              </a:ext>
            </a:extLst>
          </p:cNvPr>
          <p:cNvSpPr txBox="1">
            <a:spLocks noChangeArrowheads="1"/>
          </p:cNvSpPr>
          <p:nvPr/>
        </p:nvSpPr>
        <p:spPr bwMode="auto">
          <a:xfrm>
            <a:off x="8116888"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User</a:t>
            </a:r>
          </a:p>
        </p:txBody>
      </p:sp>
      <p:sp>
        <p:nvSpPr>
          <p:cNvPr id="65" name="TextBox 40">
            <a:extLst>
              <a:ext uri="{FF2B5EF4-FFF2-40B4-BE49-F238E27FC236}">
                <a16:creationId xmlns:a16="http://schemas.microsoft.com/office/drawing/2014/main" id="{232E56F7-05AD-9F41-A550-B9074776BA38}"/>
              </a:ext>
            </a:extLst>
          </p:cNvPr>
          <p:cNvSpPr txBox="1">
            <a:spLocks noChangeArrowheads="1"/>
          </p:cNvSpPr>
          <p:nvPr/>
        </p:nvSpPr>
        <p:spPr bwMode="auto">
          <a:xfrm>
            <a:off x="9101138"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Users</a:t>
            </a:r>
          </a:p>
        </p:txBody>
      </p:sp>
      <p:sp>
        <p:nvSpPr>
          <p:cNvPr id="66" name="TextBox 41">
            <a:extLst>
              <a:ext uri="{FF2B5EF4-FFF2-40B4-BE49-F238E27FC236}">
                <a16:creationId xmlns:a16="http://schemas.microsoft.com/office/drawing/2014/main" id="{E77D845D-C5D6-0D41-9220-F4E1046FC91D}"/>
              </a:ext>
            </a:extLst>
          </p:cNvPr>
          <p:cNvSpPr txBox="1">
            <a:spLocks noChangeArrowheads="1"/>
          </p:cNvSpPr>
          <p:nvPr/>
        </p:nvSpPr>
        <p:spPr bwMode="auto">
          <a:xfrm>
            <a:off x="10085388" y="450466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Toolkit</a:t>
            </a:r>
          </a:p>
        </p:txBody>
      </p:sp>
      <p:sp>
        <p:nvSpPr>
          <p:cNvPr id="67" name="TextBox 42">
            <a:extLst>
              <a:ext uri="{FF2B5EF4-FFF2-40B4-BE49-F238E27FC236}">
                <a16:creationId xmlns:a16="http://schemas.microsoft.com/office/drawing/2014/main" id="{0EAA2C23-4F1D-9241-8218-261BBE49D9A0}"/>
              </a:ext>
            </a:extLst>
          </p:cNvPr>
          <p:cNvSpPr txBox="1">
            <a:spLocks noChangeArrowheads="1"/>
          </p:cNvSpPr>
          <p:nvPr/>
        </p:nvSpPr>
        <p:spPr bwMode="auto">
          <a:xfrm>
            <a:off x="11068050" y="450466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SDK</a:t>
            </a:r>
          </a:p>
        </p:txBody>
      </p:sp>
      <p:pic>
        <p:nvPicPr>
          <p:cNvPr id="68" name="Graphic 43">
            <a:extLst>
              <a:ext uri="{FF2B5EF4-FFF2-40B4-BE49-F238E27FC236}">
                <a16:creationId xmlns:a16="http://schemas.microsoft.com/office/drawing/2014/main" id="{9C99FD15-23A9-C047-B796-A578DF057685}"/>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353800" y="389982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Graphic 44">
            <a:extLst>
              <a:ext uri="{FF2B5EF4-FFF2-40B4-BE49-F238E27FC236}">
                <a16:creationId xmlns:a16="http://schemas.microsoft.com/office/drawing/2014/main" id="{FAC28F59-248C-1842-B4E9-93B5B5A9C3F0}"/>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387013" y="38934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Graphic 15">
            <a:extLst>
              <a:ext uri="{FF2B5EF4-FFF2-40B4-BE49-F238E27FC236}">
                <a16:creationId xmlns:a16="http://schemas.microsoft.com/office/drawing/2014/main" id="{18F7328C-DDE6-0748-B537-6E12BC098C52}"/>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252888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Graphic 16">
            <a:extLst>
              <a:ext uri="{FF2B5EF4-FFF2-40B4-BE49-F238E27FC236}">
                <a16:creationId xmlns:a16="http://schemas.microsoft.com/office/drawing/2014/main" id="{CC9249D9-E149-A341-BBC9-9E6CAB5E2608}"/>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350043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Graphic 17">
            <a:extLst>
              <a:ext uri="{FF2B5EF4-FFF2-40B4-BE49-F238E27FC236}">
                <a16:creationId xmlns:a16="http://schemas.microsoft.com/office/drawing/2014/main" id="{1ED5B8CA-FBC6-9C45-93F1-661596DFC8DB}"/>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448468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Graphic 18">
            <a:extLst>
              <a:ext uri="{FF2B5EF4-FFF2-40B4-BE49-F238E27FC236}">
                <a16:creationId xmlns:a16="http://schemas.microsoft.com/office/drawing/2014/main" id="{A69E8848-3C84-4843-9D68-2D4383EBA669}"/>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5467350"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32">
            <a:extLst>
              <a:ext uri="{FF2B5EF4-FFF2-40B4-BE49-F238E27FC236}">
                <a16:creationId xmlns:a16="http://schemas.microsoft.com/office/drawing/2014/main" id="{AB307D69-C153-4946-BD15-B5EDE5F91363}"/>
              </a:ext>
            </a:extLst>
          </p:cNvPr>
          <p:cNvSpPr txBox="1">
            <a:spLocks noChangeArrowheads="1"/>
          </p:cNvSpPr>
          <p:nvPr/>
        </p:nvSpPr>
        <p:spPr bwMode="auto">
          <a:xfrm>
            <a:off x="2227263"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Gear</a:t>
            </a:r>
          </a:p>
        </p:txBody>
      </p:sp>
      <p:sp>
        <p:nvSpPr>
          <p:cNvPr id="75" name="TextBox 33">
            <a:extLst>
              <a:ext uri="{FF2B5EF4-FFF2-40B4-BE49-F238E27FC236}">
                <a16:creationId xmlns:a16="http://schemas.microsoft.com/office/drawing/2014/main" id="{C543111A-2678-D14D-9EDE-44C57A1C1DAF}"/>
              </a:ext>
            </a:extLst>
          </p:cNvPr>
          <p:cNvSpPr txBox="1">
            <a:spLocks noChangeArrowheads="1"/>
          </p:cNvSpPr>
          <p:nvPr/>
        </p:nvSpPr>
        <p:spPr bwMode="auto">
          <a:xfrm>
            <a:off x="3198813"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Documents</a:t>
            </a:r>
          </a:p>
        </p:txBody>
      </p:sp>
      <p:sp>
        <p:nvSpPr>
          <p:cNvPr id="76" name="TextBox 34">
            <a:extLst>
              <a:ext uri="{FF2B5EF4-FFF2-40B4-BE49-F238E27FC236}">
                <a16:creationId xmlns:a16="http://schemas.microsoft.com/office/drawing/2014/main" id="{E23D83F7-A1E9-EB4B-B5B5-D1B9901AFA20}"/>
              </a:ext>
            </a:extLst>
          </p:cNvPr>
          <p:cNvSpPr txBox="1">
            <a:spLocks noChangeArrowheads="1"/>
          </p:cNvSpPr>
          <p:nvPr/>
        </p:nvSpPr>
        <p:spPr bwMode="auto">
          <a:xfrm>
            <a:off x="4183063" y="5602101"/>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Camera</a:t>
            </a:r>
          </a:p>
        </p:txBody>
      </p:sp>
      <p:sp>
        <p:nvSpPr>
          <p:cNvPr id="77" name="TextBox 35">
            <a:extLst>
              <a:ext uri="{FF2B5EF4-FFF2-40B4-BE49-F238E27FC236}">
                <a16:creationId xmlns:a16="http://schemas.microsoft.com/office/drawing/2014/main" id="{B8E4DEF4-0053-EA4B-B1A3-88A5BF3677DA}"/>
              </a:ext>
            </a:extLst>
          </p:cNvPr>
          <p:cNvSpPr txBox="1">
            <a:spLocks noChangeArrowheads="1"/>
          </p:cNvSpPr>
          <p:nvPr/>
        </p:nvSpPr>
        <p:spPr bwMode="auto">
          <a:xfrm>
            <a:off x="5165725"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Question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Footer Placeholder 1">
            <a:extLst>
              <a:ext uri="{FF2B5EF4-FFF2-40B4-BE49-F238E27FC236}">
                <a16:creationId xmlns:a16="http://schemas.microsoft.com/office/drawing/2014/main" id="{88C306FD-C910-CC44-BE89-7350ADED0183}"/>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68611" name="Slide Number Placeholder 2">
            <a:extLst>
              <a:ext uri="{FF2B5EF4-FFF2-40B4-BE49-F238E27FC236}">
                <a16:creationId xmlns:a16="http://schemas.microsoft.com/office/drawing/2014/main" id="{0F51AA05-E2F2-6A4B-A76D-B59ABBFB2AC7}"/>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39186A3-CED7-7242-BCD2-F8DD63BA65DD}" type="slidenum">
              <a:rPr lang="en-US" altLang="en-US" smtClean="0">
                <a:solidFill>
                  <a:schemeClr val="bg1"/>
                </a:solidFill>
                <a:latin typeface="Arial" panose="020B0604020202020204" pitchFamily="34" charset="0"/>
              </a:rPr>
              <a:pPr fontAlgn="base">
                <a:spcBef>
                  <a:spcPct val="0"/>
                </a:spcBef>
                <a:spcAft>
                  <a:spcPct val="0"/>
                </a:spcAft>
              </a:pPr>
              <a:t>32</a:t>
            </a:fld>
            <a:endParaRPr lang="en-US" altLang="en-US" dirty="0">
              <a:solidFill>
                <a:schemeClr val="bg1"/>
              </a:solidFill>
              <a:latin typeface="Arial" panose="020B0604020202020204" pitchFamily="34" charset="0"/>
            </a:endParaRPr>
          </a:p>
        </p:txBody>
      </p:sp>
      <p:sp>
        <p:nvSpPr>
          <p:cNvPr id="68609" name="Title 3">
            <a:extLst>
              <a:ext uri="{FF2B5EF4-FFF2-40B4-BE49-F238E27FC236}">
                <a16:creationId xmlns:a16="http://schemas.microsoft.com/office/drawing/2014/main" id="{01A12A1E-0553-A14B-9BCF-1C2242B7ECBF}"/>
              </a:ext>
            </a:extLst>
          </p:cNvPr>
          <p:cNvSpPr>
            <a:spLocks noGrp="1" noChangeArrowheads="1"/>
          </p:cNvSpPr>
          <p:nvPr>
            <p:ph type="ctrTitle"/>
          </p:nvPr>
        </p:nvSpPr>
        <p:spPr/>
        <p:txBody>
          <a:bodyPr/>
          <a:lstStyle/>
          <a:p>
            <a:pPr eaLnBrk="1" hangingPunct="1"/>
            <a:r>
              <a:rPr lang="en-US" altLang="en-US" dirty="0"/>
              <a:t>Analytics</a:t>
            </a:r>
          </a:p>
        </p:txBody>
      </p:sp>
      <p:sp>
        <p:nvSpPr>
          <p:cNvPr id="68612" name="Title 3">
            <a:extLst>
              <a:ext uri="{FF2B5EF4-FFF2-40B4-BE49-F238E27FC236}">
                <a16:creationId xmlns:a16="http://schemas.microsoft.com/office/drawing/2014/main" id="{1BB3D062-2A46-CF40-87A4-CA49149E2C8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pic>
        <p:nvPicPr>
          <p:cNvPr id="68613" name="Graphic 13">
            <a:extLst>
              <a:ext uri="{FF2B5EF4-FFF2-40B4-BE49-F238E27FC236}">
                <a16:creationId xmlns:a16="http://schemas.microsoft.com/office/drawing/2014/main" id="{12555592-AC50-2144-A7D9-4E7210D032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Graphic 24">
            <a:extLst>
              <a:ext uri="{FF2B5EF4-FFF2-40B4-BE49-F238E27FC236}">
                <a16:creationId xmlns:a16="http://schemas.microsoft.com/office/drawing/2014/main" id="{8C1B7BEC-BAEF-7243-9ADA-5DAD47F977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4" name="TextBox 19">
            <a:extLst>
              <a:ext uri="{FF2B5EF4-FFF2-40B4-BE49-F238E27FC236}">
                <a16:creationId xmlns:a16="http://schemas.microsoft.com/office/drawing/2014/main" id="{39A46FFD-878E-F84F-AFDD-46A486EB9A62}"/>
              </a:ext>
            </a:extLst>
          </p:cNvPr>
          <p:cNvSpPr txBox="1">
            <a:spLocks noChangeArrowheads="1"/>
          </p:cNvSpPr>
          <p:nvPr/>
        </p:nvSpPr>
        <p:spPr bwMode="auto">
          <a:xfrm>
            <a:off x="9053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p>
        </p:txBody>
      </p:sp>
      <p:pic>
        <p:nvPicPr>
          <p:cNvPr id="69635" name="Graphic 22">
            <a:extLst>
              <a:ext uri="{FF2B5EF4-FFF2-40B4-BE49-F238E27FC236}">
                <a16:creationId xmlns:a16="http://schemas.microsoft.com/office/drawing/2014/main" id="{9BC4B55D-67DD-5448-AE7E-59C7506A03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7" name="Footer Placeholder 2">
            <a:extLst>
              <a:ext uri="{FF2B5EF4-FFF2-40B4-BE49-F238E27FC236}">
                <a16:creationId xmlns:a16="http://schemas.microsoft.com/office/drawing/2014/main" id="{4A5ACF0A-30F1-574D-B9B8-60F3E87D21E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69638" name="Slide Number Placeholder 3">
            <a:extLst>
              <a:ext uri="{FF2B5EF4-FFF2-40B4-BE49-F238E27FC236}">
                <a16:creationId xmlns:a16="http://schemas.microsoft.com/office/drawing/2014/main" id="{597CB9E6-5FA5-A446-875D-FFCE939597A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76F99C9-D0B3-9348-9918-D9624893BFDB}" type="slidenum">
              <a:rPr lang="en-US" altLang="en-US" smtClean="0">
                <a:solidFill>
                  <a:schemeClr val="bg1"/>
                </a:solidFill>
                <a:latin typeface="Arial" panose="020B0604020202020204" pitchFamily="34" charset="0"/>
              </a:rPr>
              <a:pPr fontAlgn="base">
                <a:spcBef>
                  <a:spcPct val="0"/>
                </a:spcBef>
                <a:spcAft>
                  <a:spcPct val="0"/>
                </a:spcAft>
              </a:pPr>
              <a:t>33</a:t>
            </a:fld>
            <a:endParaRPr lang="en-US" altLang="en-US" dirty="0">
              <a:solidFill>
                <a:schemeClr val="bg1"/>
              </a:solidFill>
              <a:latin typeface="Arial" panose="020B0604020202020204" pitchFamily="34" charset="0"/>
            </a:endParaRPr>
          </a:p>
        </p:txBody>
      </p:sp>
      <p:sp>
        <p:nvSpPr>
          <p:cNvPr id="69636" name="Title 1">
            <a:extLst>
              <a:ext uri="{FF2B5EF4-FFF2-40B4-BE49-F238E27FC236}">
                <a16:creationId xmlns:a16="http://schemas.microsoft.com/office/drawing/2014/main" id="{7846A28E-90C4-AF49-97BF-23A4C17E9955}"/>
              </a:ext>
            </a:extLst>
          </p:cNvPr>
          <p:cNvSpPr>
            <a:spLocks noGrp="1" noChangeArrowheads="1"/>
          </p:cNvSpPr>
          <p:nvPr>
            <p:ph type="title"/>
          </p:nvPr>
        </p:nvSpPr>
        <p:spPr/>
        <p:txBody>
          <a:bodyPr/>
          <a:lstStyle/>
          <a:p>
            <a:pPr eaLnBrk="1" hangingPunct="1"/>
            <a:r>
              <a:rPr lang="en-US" altLang="en-US" dirty="0"/>
              <a:t>Analytics</a:t>
            </a:r>
          </a:p>
        </p:txBody>
      </p:sp>
      <p:sp>
        <p:nvSpPr>
          <p:cNvPr id="69639" name="Text Placeholder 4">
            <a:extLst>
              <a:ext uri="{FF2B5EF4-FFF2-40B4-BE49-F238E27FC236}">
                <a16:creationId xmlns:a16="http://schemas.microsoft.com/office/drawing/2014/main" id="{267A54D5-ECD8-564B-8EF9-4EF49D13A066}"/>
              </a:ext>
            </a:extLst>
          </p:cNvPr>
          <p:cNvSpPr>
            <a:spLocks noGrp="1" noChangeArrowheads="1"/>
          </p:cNvSpPr>
          <p:nvPr>
            <p:ph type="body" sz="quarter" idx="10"/>
          </p:nvPr>
        </p:nvSpPr>
        <p:spPr/>
        <p:txBody>
          <a:bodyPr/>
          <a:lstStyle/>
          <a:p>
            <a:pPr eaLnBrk="1" hangingPunct="1"/>
            <a:r>
              <a:rPr lang="en-US" altLang="en-US" dirty="0"/>
              <a:t>1/5</a:t>
            </a:r>
          </a:p>
        </p:txBody>
      </p:sp>
      <p:pic>
        <p:nvPicPr>
          <p:cNvPr id="69640" name="Graphic 8">
            <a:extLst>
              <a:ext uri="{FF2B5EF4-FFF2-40B4-BE49-F238E27FC236}">
                <a16:creationId xmlns:a16="http://schemas.microsoft.com/office/drawing/2014/main" id="{736D8FDB-7BF9-E744-A448-AA0EF7D98A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29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41" name="TextBox 10">
            <a:extLst>
              <a:ext uri="{FF2B5EF4-FFF2-40B4-BE49-F238E27FC236}">
                <a16:creationId xmlns:a16="http://schemas.microsoft.com/office/drawing/2014/main" id="{693A709A-6310-BE4C-AD6E-D2CF4401D1A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CloudSearch</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69643" name="TextBox 17">
            <a:extLst>
              <a:ext uri="{FF2B5EF4-FFF2-40B4-BE49-F238E27FC236}">
                <a16:creationId xmlns:a16="http://schemas.microsoft.com/office/drawing/2014/main" id="{4B854758-7681-8848-8C2E-24BA4ED4543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EMR</a:t>
            </a:r>
          </a:p>
        </p:txBody>
      </p: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69645" name="TextBox 28">
            <a:extLst>
              <a:ext uri="{FF2B5EF4-FFF2-40B4-BE49-F238E27FC236}">
                <a16:creationId xmlns:a16="http://schemas.microsoft.com/office/drawing/2014/main" id="{52C5FEA3-FEFF-EF4D-8831-C11D82E8439E}"/>
              </a:ext>
            </a:extLst>
          </p:cNvPr>
          <p:cNvSpPr txBox="1">
            <a:spLocks noChangeArrowheads="1"/>
          </p:cNvSpPr>
          <p:nvPr/>
        </p:nvSpPr>
        <p:spPr bwMode="auto">
          <a:xfrm>
            <a:off x="2599531" y="3308350"/>
            <a:ext cx="1500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Search documents</a:t>
            </a:r>
          </a:p>
        </p:txBody>
      </p:sp>
      <p:pic>
        <p:nvPicPr>
          <p:cNvPr id="69652" name="Graphic 6">
            <a:extLst>
              <a:ext uri="{FF2B5EF4-FFF2-40B4-BE49-F238E27FC236}">
                <a16:creationId xmlns:a16="http://schemas.microsoft.com/office/drawing/2014/main" id="{4C4F1D3B-BFBC-414E-9503-03EEE1B587A9}"/>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210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34">
            <a:extLst>
              <a:ext uri="{FF2B5EF4-FFF2-40B4-BE49-F238E27FC236}">
                <a16:creationId xmlns:a16="http://schemas.microsoft.com/office/drawing/2014/main" id="{42B1AFC8-4CE2-3447-A5D0-66480844CCAE}"/>
              </a:ext>
            </a:extLst>
          </p:cNvPr>
          <p:cNvSpPr txBox="1">
            <a:spLocks noChangeArrowheads="1"/>
          </p:cNvSpPr>
          <p:nvPr/>
        </p:nvSpPr>
        <p:spPr bwMode="auto">
          <a:xfrm>
            <a:off x="4611823" y="3308350"/>
            <a:ext cx="14033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Cluster</a:t>
            </a:r>
          </a:p>
        </p:txBody>
      </p:sp>
      <p:sp>
        <p:nvSpPr>
          <p:cNvPr id="29" name="TextBox 35">
            <a:extLst>
              <a:ext uri="{FF2B5EF4-FFF2-40B4-BE49-F238E27FC236}">
                <a16:creationId xmlns:a16="http://schemas.microsoft.com/office/drawing/2014/main" id="{166DA0DC-0C46-9E4D-B39A-EF386CA4CB48}"/>
              </a:ext>
            </a:extLst>
          </p:cNvPr>
          <p:cNvSpPr txBox="1">
            <a:spLocks noChangeArrowheads="1"/>
          </p:cNvSpPr>
          <p:nvPr/>
        </p:nvSpPr>
        <p:spPr bwMode="auto">
          <a:xfrm>
            <a:off x="6083437" y="3308350"/>
            <a:ext cx="14033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HDFS</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cluster</a:t>
            </a:r>
          </a:p>
        </p:txBody>
      </p:sp>
      <p:sp>
        <p:nvSpPr>
          <p:cNvPr id="30" name="TextBox 36">
            <a:extLst>
              <a:ext uri="{FF2B5EF4-FFF2-40B4-BE49-F238E27FC236}">
                <a16:creationId xmlns:a16="http://schemas.microsoft.com/office/drawing/2014/main" id="{18F7E9D1-BCE9-8243-8609-1A148B4D82D4}"/>
              </a:ext>
            </a:extLst>
          </p:cNvPr>
          <p:cNvSpPr txBox="1">
            <a:spLocks noChangeArrowheads="1"/>
          </p:cNvSpPr>
          <p:nvPr/>
        </p:nvSpPr>
        <p:spPr bwMode="auto">
          <a:xfrm>
            <a:off x="7527925" y="3308350"/>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EMR engine</a:t>
            </a:r>
          </a:p>
        </p:txBody>
      </p:sp>
      <p:pic>
        <p:nvPicPr>
          <p:cNvPr id="31" name="Graphic 9">
            <a:extLst>
              <a:ext uri="{FF2B5EF4-FFF2-40B4-BE49-F238E27FC236}">
                <a16:creationId xmlns:a16="http://schemas.microsoft.com/office/drawing/2014/main" id="{8CF17D24-C9F8-BA48-B795-C71659B5D41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084900"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12">
            <a:extLst>
              <a:ext uri="{FF2B5EF4-FFF2-40B4-BE49-F238E27FC236}">
                <a16:creationId xmlns:a16="http://schemas.microsoft.com/office/drawing/2014/main" id="{7F2191DC-CE1A-C448-A1CB-AC9066F5548D}"/>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6542950"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Graphic 14">
            <a:extLst>
              <a:ext uri="{FF2B5EF4-FFF2-40B4-BE49-F238E27FC236}">
                <a16:creationId xmlns:a16="http://schemas.microsoft.com/office/drawing/2014/main" id="{3C235587-E1C5-EE4C-96E3-4D753967EC7A}"/>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8001000" y="28178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78034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7" name="Graphic 14">
            <a:extLst>
              <a:ext uri="{FF2B5EF4-FFF2-40B4-BE49-F238E27FC236}">
                <a16:creationId xmlns:a16="http://schemas.microsoft.com/office/drawing/2014/main" id="{D346A202-40A5-A34C-8C6D-B426AED383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8" name="Graphic 12">
            <a:extLst>
              <a:ext uri="{FF2B5EF4-FFF2-40B4-BE49-F238E27FC236}">
                <a16:creationId xmlns:a16="http://schemas.microsoft.com/office/drawing/2014/main" id="{5EA8505D-C1F4-EE4E-833B-CB64A1B340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9" name="Graphic 9">
            <a:extLst>
              <a:ext uri="{FF2B5EF4-FFF2-40B4-BE49-F238E27FC236}">
                <a16:creationId xmlns:a16="http://schemas.microsoft.com/office/drawing/2014/main" id="{F2488BA9-20FC-F042-91E7-ACB3475691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0" name="Graphic 6">
            <a:extLst>
              <a:ext uri="{FF2B5EF4-FFF2-40B4-BE49-F238E27FC236}">
                <a16:creationId xmlns:a16="http://schemas.microsoft.com/office/drawing/2014/main" id="{75288696-4624-5248-9B81-8EFF60F832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29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2" name="Footer Placeholder 2">
            <a:extLst>
              <a:ext uri="{FF2B5EF4-FFF2-40B4-BE49-F238E27FC236}">
                <a16:creationId xmlns:a16="http://schemas.microsoft.com/office/drawing/2014/main" id="{5849A0DB-FEA2-D64C-8DAB-25937D9B3EB4}"/>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70663" name="Slide Number Placeholder 3">
            <a:extLst>
              <a:ext uri="{FF2B5EF4-FFF2-40B4-BE49-F238E27FC236}">
                <a16:creationId xmlns:a16="http://schemas.microsoft.com/office/drawing/2014/main" id="{BBF6583D-A996-9848-9279-E272315ED8F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96AED82-24B7-0646-8DA8-DADFDA5A47E4}" type="slidenum">
              <a:rPr lang="en-US" altLang="en-US" smtClean="0">
                <a:solidFill>
                  <a:schemeClr val="bg1"/>
                </a:solidFill>
                <a:latin typeface="Arial" panose="020B0604020202020204" pitchFamily="34" charset="0"/>
              </a:rPr>
              <a:pPr fontAlgn="base">
                <a:spcBef>
                  <a:spcPct val="0"/>
                </a:spcBef>
                <a:spcAft>
                  <a:spcPct val="0"/>
                </a:spcAft>
              </a:pPr>
              <a:t>34</a:t>
            </a:fld>
            <a:endParaRPr lang="en-US" altLang="en-US" dirty="0">
              <a:solidFill>
                <a:schemeClr val="bg1"/>
              </a:solidFill>
              <a:latin typeface="Arial" panose="020B0604020202020204" pitchFamily="34" charset="0"/>
            </a:endParaRPr>
          </a:p>
        </p:txBody>
      </p:sp>
      <p:sp>
        <p:nvSpPr>
          <p:cNvPr id="70661" name="Title 1">
            <a:extLst>
              <a:ext uri="{FF2B5EF4-FFF2-40B4-BE49-F238E27FC236}">
                <a16:creationId xmlns:a16="http://schemas.microsoft.com/office/drawing/2014/main" id="{FE984815-F900-734F-AE80-94778B92FEA8}"/>
              </a:ext>
            </a:extLst>
          </p:cNvPr>
          <p:cNvSpPr>
            <a:spLocks noGrp="1" noChangeArrowheads="1"/>
          </p:cNvSpPr>
          <p:nvPr>
            <p:ph type="title"/>
          </p:nvPr>
        </p:nvSpPr>
        <p:spPr/>
        <p:txBody>
          <a:bodyPr/>
          <a:lstStyle/>
          <a:p>
            <a:pPr eaLnBrk="1" hangingPunct="1"/>
            <a:r>
              <a:rPr lang="en-US" altLang="en-US" dirty="0"/>
              <a:t>Analytics</a:t>
            </a:r>
          </a:p>
        </p:txBody>
      </p:sp>
      <p:sp>
        <p:nvSpPr>
          <p:cNvPr id="70664" name="Text Placeholder 4">
            <a:extLst>
              <a:ext uri="{FF2B5EF4-FFF2-40B4-BE49-F238E27FC236}">
                <a16:creationId xmlns:a16="http://schemas.microsoft.com/office/drawing/2014/main" id="{6CC5F9FF-7D88-6348-B2AD-182F3F116E44}"/>
              </a:ext>
            </a:extLst>
          </p:cNvPr>
          <p:cNvSpPr>
            <a:spLocks noGrp="1" noChangeArrowheads="1"/>
          </p:cNvSpPr>
          <p:nvPr>
            <p:ph type="body" sz="quarter" idx="10"/>
          </p:nvPr>
        </p:nvSpPr>
        <p:spPr/>
        <p:txBody>
          <a:bodyPr/>
          <a:lstStyle/>
          <a:p>
            <a:pPr eaLnBrk="1" hangingPunct="1"/>
            <a:r>
              <a:rPr lang="en-US" altLang="en-US" dirty="0"/>
              <a:t>2/5</a:t>
            </a:r>
          </a:p>
        </p:txBody>
      </p:sp>
      <p:sp>
        <p:nvSpPr>
          <p:cNvPr id="70665" name="TextBox 10">
            <a:extLst>
              <a:ext uri="{FF2B5EF4-FFF2-40B4-BE49-F238E27FC236}">
                <a16:creationId xmlns:a16="http://schemas.microsoft.com/office/drawing/2014/main" id="{91C1E673-C238-694D-9578-B1C0C1A83D58}"/>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Video Streams</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0667" name="TextBox 17">
            <a:extLst>
              <a:ext uri="{FF2B5EF4-FFF2-40B4-BE49-F238E27FC236}">
                <a16:creationId xmlns:a16="http://schemas.microsoft.com/office/drawing/2014/main" id="{F86FCAB0-7E4C-0442-B21C-E08BCB149AC5}"/>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Streams</a:t>
            </a:r>
          </a:p>
        </p:txBody>
      </p:sp>
      <p:sp>
        <p:nvSpPr>
          <p:cNvPr id="70668" name="TextBox 19">
            <a:extLst>
              <a:ext uri="{FF2B5EF4-FFF2-40B4-BE49-F238E27FC236}">
                <a16:creationId xmlns:a16="http://schemas.microsoft.com/office/drawing/2014/main" id="{06DC369A-EAD9-9443-8C96-34434FF819DD}"/>
              </a:ext>
            </a:extLst>
          </p:cNvPr>
          <p:cNvSpPr txBox="1">
            <a:spLocks noChangeArrowheads="1"/>
          </p:cNvSpPr>
          <p:nvPr/>
        </p:nvSpPr>
        <p:spPr bwMode="auto">
          <a:xfrm>
            <a:off x="676751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Firehose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0671" name="TextBox 34">
            <a:extLst>
              <a:ext uri="{FF2B5EF4-FFF2-40B4-BE49-F238E27FC236}">
                <a16:creationId xmlns:a16="http://schemas.microsoft.com/office/drawing/2014/main" id="{D326D567-E2BE-524B-BF16-9450833B917E}"/>
              </a:ext>
            </a:extLst>
          </p:cNvPr>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Analytics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Graphic 18">
            <a:extLst>
              <a:ext uri="{FF2B5EF4-FFF2-40B4-BE49-F238E27FC236}">
                <a16:creationId xmlns:a16="http://schemas.microsoft.com/office/drawing/2014/main" id="{A4F5BDDE-5F7C-1E41-A1B0-2FD56A4D7A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1276"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3" name="Graphic 14">
            <a:extLst>
              <a:ext uri="{FF2B5EF4-FFF2-40B4-BE49-F238E27FC236}">
                <a16:creationId xmlns:a16="http://schemas.microsoft.com/office/drawing/2014/main" id="{03CFE0DA-7222-7240-9D26-C830D958A3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210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4" name="Graphic 6">
            <a:extLst>
              <a:ext uri="{FF2B5EF4-FFF2-40B4-BE49-F238E27FC236}">
                <a16:creationId xmlns:a16="http://schemas.microsoft.com/office/drawing/2014/main" id="{1AC5EB71-E4C7-BC46-9983-2A7C0F00E9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45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6" name="Footer Placeholder 2">
            <a:extLst>
              <a:ext uri="{FF2B5EF4-FFF2-40B4-BE49-F238E27FC236}">
                <a16:creationId xmlns:a16="http://schemas.microsoft.com/office/drawing/2014/main" id="{F88C86C1-5BFE-BA43-996F-07D6E3B83648}"/>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71687" name="Slide Number Placeholder 3">
            <a:extLst>
              <a:ext uri="{FF2B5EF4-FFF2-40B4-BE49-F238E27FC236}">
                <a16:creationId xmlns:a16="http://schemas.microsoft.com/office/drawing/2014/main" id="{738E33E8-FB96-8548-9BDF-578DE5A17F95}"/>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107AFE0-961D-614A-8EDD-BFCE364EA648}" type="slidenum">
              <a:rPr lang="en-US" altLang="en-US" smtClean="0">
                <a:solidFill>
                  <a:schemeClr val="bg1"/>
                </a:solidFill>
                <a:latin typeface="Arial" panose="020B0604020202020204" pitchFamily="34" charset="0"/>
              </a:rPr>
              <a:pPr fontAlgn="base">
                <a:spcBef>
                  <a:spcPct val="0"/>
                </a:spcBef>
                <a:spcAft>
                  <a:spcPct val="0"/>
                </a:spcAft>
              </a:pPr>
              <a:t>35</a:t>
            </a:fld>
            <a:endParaRPr lang="en-US" altLang="en-US" dirty="0">
              <a:solidFill>
                <a:schemeClr val="bg1"/>
              </a:solidFill>
              <a:latin typeface="Arial" panose="020B0604020202020204" pitchFamily="34" charset="0"/>
            </a:endParaRPr>
          </a:p>
        </p:txBody>
      </p:sp>
      <p:sp>
        <p:nvSpPr>
          <p:cNvPr id="71685" name="Title 1">
            <a:extLst>
              <a:ext uri="{FF2B5EF4-FFF2-40B4-BE49-F238E27FC236}">
                <a16:creationId xmlns:a16="http://schemas.microsoft.com/office/drawing/2014/main" id="{9463B1C3-295C-5241-9A38-6CB5106C47F1}"/>
              </a:ext>
            </a:extLst>
          </p:cNvPr>
          <p:cNvSpPr>
            <a:spLocks noGrp="1" noChangeArrowheads="1"/>
          </p:cNvSpPr>
          <p:nvPr>
            <p:ph type="title"/>
          </p:nvPr>
        </p:nvSpPr>
        <p:spPr/>
        <p:txBody>
          <a:bodyPr/>
          <a:lstStyle/>
          <a:p>
            <a:pPr eaLnBrk="1" hangingPunct="1"/>
            <a:r>
              <a:rPr lang="en-US" altLang="en-US" dirty="0"/>
              <a:t>Analytics</a:t>
            </a:r>
          </a:p>
        </p:txBody>
      </p:sp>
      <p:sp>
        <p:nvSpPr>
          <p:cNvPr id="71688" name="Text Placeholder 4">
            <a:extLst>
              <a:ext uri="{FF2B5EF4-FFF2-40B4-BE49-F238E27FC236}">
                <a16:creationId xmlns:a16="http://schemas.microsoft.com/office/drawing/2014/main" id="{0C00CD75-E85C-2B4C-85C7-61BD8A3326EB}"/>
              </a:ext>
            </a:extLst>
          </p:cNvPr>
          <p:cNvSpPr>
            <a:spLocks noGrp="1" noChangeArrowheads="1"/>
          </p:cNvSpPr>
          <p:nvPr>
            <p:ph type="body" sz="quarter" idx="10"/>
          </p:nvPr>
        </p:nvSpPr>
        <p:spPr/>
        <p:txBody>
          <a:bodyPr/>
          <a:lstStyle/>
          <a:p>
            <a:pPr eaLnBrk="1" hangingPunct="1"/>
            <a:r>
              <a:rPr lang="en-US" altLang="en-US" dirty="0"/>
              <a:t>3/5</a:t>
            </a:r>
          </a:p>
        </p:txBody>
      </p:sp>
      <p:sp>
        <p:nvSpPr>
          <p:cNvPr id="71689" name="TextBox 10">
            <a:extLst>
              <a:ext uri="{FF2B5EF4-FFF2-40B4-BE49-F238E27FC236}">
                <a16:creationId xmlns:a16="http://schemas.microsoft.com/office/drawing/2014/main" id="{D0D86341-FF28-B24D-91B6-2BAE059182E8}"/>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Glue</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1691" name="TextBox 17">
            <a:extLst>
              <a:ext uri="{FF2B5EF4-FFF2-40B4-BE49-F238E27FC236}">
                <a16:creationId xmlns:a16="http://schemas.microsoft.com/office/drawing/2014/main" id="{57C3E87C-C636-F342-A39E-6C1DA2434A2D}"/>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Athena</a:t>
            </a:r>
          </a:p>
        </p:txBody>
      </p:sp>
      <p:sp>
        <p:nvSpPr>
          <p:cNvPr id="71692" name="TextBox 19">
            <a:extLst>
              <a:ext uri="{FF2B5EF4-FFF2-40B4-BE49-F238E27FC236}">
                <a16:creationId xmlns:a16="http://schemas.microsoft.com/office/drawing/2014/main" id="{9F1990FF-C915-6349-BAAE-A6C4A60383DA}"/>
              </a:ext>
            </a:extLst>
          </p:cNvPr>
          <p:cNvSpPr txBox="1">
            <a:spLocks noChangeArrowheads="1"/>
          </p:cNvSpPr>
          <p:nvPr/>
        </p:nvSpPr>
        <p:spPr bwMode="auto">
          <a:xfrm>
            <a:off x="9044245"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Elasticsearch</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1696" name="TextBox 16">
            <a:extLst>
              <a:ext uri="{FF2B5EF4-FFF2-40B4-BE49-F238E27FC236}">
                <a16:creationId xmlns:a16="http://schemas.microsoft.com/office/drawing/2014/main" id="{3EEC4D43-4049-6344-843C-5121F5E312EA}"/>
              </a:ext>
            </a:extLst>
          </p:cNvPr>
          <p:cNvSpPr txBox="1">
            <a:spLocks noChangeArrowheads="1"/>
          </p:cNvSpPr>
          <p:nvPr/>
        </p:nvSpPr>
        <p:spPr bwMode="auto">
          <a:xfrm>
            <a:off x="2717801" y="3317875"/>
            <a:ext cx="12684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Crawler</a:t>
            </a:r>
          </a:p>
        </p:txBody>
      </p:sp>
      <p:sp>
        <p:nvSpPr>
          <p:cNvPr id="71699" name="TextBox 24">
            <a:extLst>
              <a:ext uri="{FF2B5EF4-FFF2-40B4-BE49-F238E27FC236}">
                <a16:creationId xmlns:a16="http://schemas.microsoft.com/office/drawing/2014/main" id="{8CE2C231-11F6-C64E-9EF2-E6F716256C6E}"/>
              </a:ext>
            </a:extLst>
          </p:cNvPr>
          <p:cNvSpPr txBox="1">
            <a:spLocks noChangeArrowheads="1"/>
          </p:cNvSpPr>
          <p:nvPr/>
        </p:nvSpPr>
        <p:spPr bwMode="auto">
          <a:xfrm>
            <a:off x="2717801" y="4290704"/>
            <a:ext cx="12684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Glue</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Data Catalog</a:t>
            </a:r>
          </a:p>
        </p:txBody>
      </p:sp>
      <p:pic>
        <p:nvPicPr>
          <p:cNvPr id="71700" name="Graphic 7">
            <a:extLst>
              <a:ext uri="{FF2B5EF4-FFF2-40B4-BE49-F238E27FC236}">
                <a16:creationId xmlns:a16="http://schemas.microsoft.com/office/drawing/2014/main" id="{842F7F70-935A-434A-BFDE-8D7890B52496}"/>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11785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01" name="Graphic 9">
            <a:extLst>
              <a:ext uri="{FF2B5EF4-FFF2-40B4-BE49-F238E27FC236}">
                <a16:creationId xmlns:a16="http://schemas.microsoft.com/office/drawing/2014/main" id="{ABBD8B24-1955-BB4E-A133-A8D4E7C6311C}"/>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3122613" y="377635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6D128C7B-4CA6-7F4D-9CD5-BE5EBB0FC54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46939" y="1184275"/>
            <a:ext cx="762000" cy="762000"/>
          </a:xfrm>
          <a:prstGeom prst="rect">
            <a:avLst/>
          </a:prstGeom>
        </p:spPr>
      </p:pic>
      <p:sp>
        <p:nvSpPr>
          <p:cNvPr id="27" name="TextBox 10">
            <a:extLst>
              <a:ext uri="{FF2B5EF4-FFF2-40B4-BE49-F238E27FC236}">
                <a16:creationId xmlns:a16="http://schemas.microsoft.com/office/drawing/2014/main" id="{A4259332-456D-3C43-A6B1-8970D3B77B98}"/>
              </a:ext>
            </a:extLst>
          </p:cNvPr>
          <p:cNvSpPr txBox="1">
            <a:spLocks noChangeArrowheads="1"/>
          </p:cNvSpPr>
          <p:nvPr/>
        </p:nvSpPr>
        <p:spPr bwMode="auto">
          <a:xfrm>
            <a:off x="4491326" y="1946274"/>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Glue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Views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Graphic 12">
            <a:extLst>
              <a:ext uri="{FF2B5EF4-FFF2-40B4-BE49-F238E27FC236}">
                <a16:creationId xmlns:a16="http://schemas.microsoft.com/office/drawing/2014/main" id="{D69D931A-C570-E240-9797-E85003740B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7" name="Graphic 9">
            <a:extLst>
              <a:ext uri="{FF2B5EF4-FFF2-40B4-BE49-F238E27FC236}">
                <a16:creationId xmlns:a16="http://schemas.microsoft.com/office/drawing/2014/main" id="{5B1E53F0-B5F6-4744-B1E4-735D7DF38D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3137"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8" name="Graphic 7">
            <a:extLst>
              <a:ext uri="{FF2B5EF4-FFF2-40B4-BE49-F238E27FC236}">
                <a16:creationId xmlns:a16="http://schemas.microsoft.com/office/drawing/2014/main" id="{A898DF2F-8E75-BA4E-ACAE-BAB375A29B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3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0" name="Footer Placeholder 2">
            <a:extLst>
              <a:ext uri="{FF2B5EF4-FFF2-40B4-BE49-F238E27FC236}">
                <a16:creationId xmlns:a16="http://schemas.microsoft.com/office/drawing/2014/main" id="{F31DC9A3-728C-9D4D-8E38-0EFB594C6F3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72711" name="Slide Number Placeholder 3">
            <a:extLst>
              <a:ext uri="{FF2B5EF4-FFF2-40B4-BE49-F238E27FC236}">
                <a16:creationId xmlns:a16="http://schemas.microsoft.com/office/drawing/2014/main" id="{960438CE-AB9A-F84F-A42C-9E7AC830E34F}"/>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39D4ABC-3FC9-9349-A357-4BF8E76B17FF}" type="slidenum">
              <a:rPr lang="en-US" altLang="en-US" smtClean="0">
                <a:solidFill>
                  <a:schemeClr val="bg1"/>
                </a:solidFill>
                <a:latin typeface="Arial" panose="020B0604020202020204" pitchFamily="34" charset="0"/>
              </a:rPr>
              <a:pPr fontAlgn="base">
                <a:spcBef>
                  <a:spcPct val="0"/>
                </a:spcBef>
                <a:spcAft>
                  <a:spcPct val="0"/>
                </a:spcAft>
              </a:pPr>
              <a:t>36</a:t>
            </a:fld>
            <a:endParaRPr lang="en-US" altLang="en-US" dirty="0">
              <a:solidFill>
                <a:schemeClr val="bg1"/>
              </a:solidFill>
              <a:latin typeface="Arial" panose="020B0604020202020204" pitchFamily="34" charset="0"/>
            </a:endParaRPr>
          </a:p>
        </p:txBody>
      </p:sp>
      <p:sp>
        <p:nvSpPr>
          <p:cNvPr id="72709" name="Title 1">
            <a:extLst>
              <a:ext uri="{FF2B5EF4-FFF2-40B4-BE49-F238E27FC236}">
                <a16:creationId xmlns:a16="http://schemas.microsoft.com/office/drawing/2014/main" id="{AB9AEA3F-09C2-DA4E-96D0-7452C6190633}"/>
              </a:ext>
            </a:extLst>
          </p:cNvPr>
          <p:cNvSpPr>
            <a:spLocks noGrp="1" noChangeArrowheads="1"/>
          </p:cNvSpPr>
          <p:nvPr>
            <p:ph type="title"/>
          </p:nvPr>
        </p:nvSpPr>
        <p:spPr/>
        <p:txBody>
          <a:bodyPr/>
          <a:lstStyle/>
          <a:p>
            <a:pPr eaLnBrk="1" hangingPunct="1"/>
            <a:r>
              <a:rPr lang="en-US" altLang="en-US" dirty="0"/>
              <a:t>Analytics</a:t>
            </a:r>
          </a:p>
        </p:txBody>
      </p:sp>
      <p:sp>
        <p:nvSpPr>
          <p:cNvPr id="72712" name="Text Placeholder 4">
            <a:extLst>
              <a:ext uri="{FF2B5EF4-FFF2-40B4-BE49-F238E27FC236}">
                <a16:creationId xmlns:a16="http://schemas.microsoft.com/office/drawing/2014/main" id="{3A73DE8F-851E-5D41-AC99-64FCDCD508F2}"/>
              </a:ext>
            </a:extLst>
          </p:cNvPr>
          <p:cNvSpPr>
            <a:spLocks noGrp="1" noChangeArrowheads="1"/>
          </p:cNvSpPr>
          <p:nvPr>
            <p:ph type="body" sz="quarter" idx="10"/>
          </p:nvPr>
        </p:nvSpPr>
        <p:spPr/>
        <p:txBody>
          <a:bodyPr/>
          <a:lstStyle/>
          <a:p>
            <a:pPr eaLnBrk="1" hangingPunct="1"/>
            <a:r>
              <a:rPr lang="en-US" altLang="en-US" dirty="0"/>
              <a:t>4/5</a:t>
            </a:r>
          </a:p>
        </p:txBody>
      </p:sp>
      <p:sp>
        <p:nvSpPr>
          <p:cNvPr id="72713" name="TextBox 10">
            <a:extLst>
              <a:ext uri="{FF2B5EF4-FFF2-40B4-BE49-F238E27FC236}">
                <a16:creationId xmlns:a16="http://schemas.microsoft.com/office/drawing/2014/main" id="{54592BA6-EED4-4D4C-87F1-2DE03F5C888B}"/>
              </a:ext>
            </a:extLst>
          </p:cNvPr>
          <p:cNvSpPr txBox="1">
            <a:spLocks noChangeArrowheads="1"/>
          </p:cNvSpPr>
          <p:nvPr/>
        </p:nvSpPr>
        <p:spPr bwMode="auto">
          <a:xfrm>
            <a:off x="4487303"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QuickSight</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2715" name="TextBox 17">
            <a:extLst>
              <a:ext uri="{FF2B5EF4-FFF2-40B4-BE49-F238E27FC236}">
                <a16:creationId xmlns:a16="http://schemas.microsoft.com/office/drawing/2014/main" id="{38452178-2169-2E42-9969-C0281B7D3774}"/>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Lake Formation</a:t>
            </a:r>
          </a:p>
        </p:txBody>
      </p:sp>
      <p:sp>
        <p:nvSpPr>
          <p:cNvPr id="72716" name="TextBox 19">
            <a:extLst>
              <a:ext uri="{FF2B5EF4-FFF2-40B4-BE49-F238E27FC236}">
                <a16:creationId xmlns:a16="http://schemas.microsoft.com/office/drawing/2014/main" id="{C8E47999-30F8-CB48-A34B-BE0E0DBAE3DA}"/>
              </a:ext>
            </a:extLst>
          </p:cNvPr>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Data Pipeline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2720" name="TextBox 18">
            <a:extLst>
              <a:ext uri="{FF2B5EF4-FFF2-40B4-BE49-F238E27FC236}">
                <a16:creationId xmlns:a16="http://schemas.microsoft.com/office/drawing/2014/main" id="{717BFB7F-B2BE-8B41-BD38-F9F348933348}"/>
              </a:ext>
            </a:extLst>
          </p:cNvPr>
          <p:cNvSpPr txBox="1">
            <a:spLocks noChangeArrowheads="1"/>
          </p:cNvSpPr>
          <p:nvPr/>
        </p:nvSpPr>
        <p:spPr bwMode="auto">
          <a:xfrm>
            <a:off x="7328827" y="3316288"/>
            <a:ext cx="116688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Data lake</a:t>
            </a:r>
          </a:p>
        </p:txBody>
      </p:sp>
      <p:pic>
        <p:nvPicPr>
          <p:cNvPr id="72721" name="Graphic 6">
            <a:extLst>
              <a:ext uri="{FF2B5EF4-FFF2-40B4-BE49-F238E27FC236}">
                <a16:creationId xmlns:a16="http://schemas.microsoft.com/office/drawing/2014/main" id="{14EDF261-C712-3D46-9BCF-4DBEACDCD6E4}"/>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71221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23">
            <a:extLst>
              <a:ext uri="{FF2B5EF4-FFF2-40B4-BE49-F238E27FC236}">
                <a16:creationId xmlns:a16="http://schemas.microsoft.com/office/drawing/2014/main" id="{F1C23086-EC84-CB4E-BB00-6843C7A21B5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583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34">
            <a:extLst>
              <a:ext uri="{FF2B5EF4-FFF2-40B4-BE49-F238E27FC236}">
                <a16:creationId xmlns:a16="http://schemas.microsoft.com/office/drawing/2014/main" id="{09D8BB8C-8C0A-D94E-8924-DACACBA11AC3}"/>
              </a:ext>
            </a:extLst>
          </p:cNvPr>
          <p:cNvSpPr txBox="1">
            <a:spLocks noChangeArrowheads="1"/>
          </p:cNvSpPr>
          <p:nvPr/>
        </p:nvSpPr>
        <p:spPr bwMode="auto">
          <a:xfrm>
            <a:off x="2221473" y="1946275"/>
            <a:ext cx="22616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Redshift</a:t>
            </a:r>
          </a:p>
        </p:txBody>
      </p:sp>
      <p:sp>
        <p:nvSpPr>
          <p:cNvPr id="22" name="TextBox 21">
            <a:extLst>
              <a:ext uri="{FF2B5EF4-FFF2-40B4-BE49-F238E27FC236}">
                <a16:creationId xmlns:a16="http://schemas.microsoft.com/office/drawing/2014/main" id="{D7365444-3BF4-DC47-9750-4DE55C72F298}"/>
              </a:ext>
            </a:extLst>
          </p:cNvPr>
          <p:cNvSpPr txBox="1">
            <a:spLocks noChangeArrowheads="1"/>
          </p:cNvSpPr>
          <p:nvPr/>
        </p:nvSpPr>
        <p:spPr bwMode="auto">
          <a:xfrm>
            <a:off x="2217307" y="3317875"/>
            <a:ext cx="12090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Dense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compute node</a:t>
            </a:r>
          </a:p>
        </p:txBody>
      </p:sp>
      <p:sp>
        <p:nvSpPr>
          <p:cNvPr id="23" name="TextBox 22">
            <a:extLst>
              <a:ext uri="{FF2B5EF4-FFF2-40B4-BE49-F238E27FC236}">
                <a16:creationId xmlns:a16="http://schemas.microsoft.com/office/drawing/2014/main" id="{591764FA-60F5-DD46-9ADD-004A03ABF251}"/>
              </a:ext>
            </a:extLst>
          </p:cNvPr>
          <p:cNvSpPr txBox="1">
            <a:spLocks noChangeArrowheads="1"/>
          </p:cNvSpPr>
          <p:nvPr/>
        </p:nvSpPr>
        <p:spPr bwMode="auto">
          <a:xfrm>
            <a:off x="3350026" y="3318627"/>
            <a:ext cx="113307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Dense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storage node</a:t>
            </a:r>
          </a:p>
        </p:txBody>
      </p:sp>
      <p:pic>
        <p:nvPicPr>
          <p:cNvPr id="24" name="Graphic 12">
            <a:extLst>
              <a:ext uri="{FF2B5EF4-FFF2-40B4-BE49-F238E27FC236}">
                <a16:creationId xmlns:a16="http://schemas.microsoft.com/office/drawing/2014/main" id="{0D6FE736-7AF5-C241-B8D6-799E745316A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560322"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26">
            <a:extLst>
              <a:ext uri="{FF2B5EF4-FFF2-40B4-BE49-F238E27FC236}">
                <a16:creationId xmlns:a16="http://schemas.microsoft.com/office/drawing/2014/main" id="{B6237390-223B-3047-8E1D-7A88CBDA1C39}"/>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3689551" y="280004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E06352D7-B3D5-6E42-BB7E-E122ED6753C5}"/>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3668084" y="4006522"/>
            <a:ext cx="457200" cy="457200"/>
          </a:xfrm>
          <a:prstGeom prst="rect">
            <a:avLst/>
          </a:prstGeom>
        </p:spPr>
      </p:pic>
      <p:sp>
        <p:nvSpPr>
          <p:cNvPr id="33" name="TextBox 24">
            <a:extLst>
              <a:ext uri="{FF2B5EF4-FFF2-40B4-BE49-F238E27FC236}">
                <a16:creationId xmlns:a16="http://schemas.microsoft.com/office/drawing/2014/main" id="{0B84217F-996D-EC4A-B6F0-AE893DE69AE4}"/>
              </a:ext>
            </a:extLst>
          </p:cNvPr>
          <p:cNvSpPr txBox="1">
            <a:spLocks noChangeArrowheads="1"/>
          </p:cNvSpPr>
          <p:nvPr/>
        </p:nvSpPr>
        <p:spPr bwMode="auto">
          <a:xfrm>
            <a:off x="3350026" y="4479596"/>
            <a:ext cx="11330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Redshift ML</a:t>
            </a:r>
          </a:p>
        </p:txBody>
      </p:sp>
      <p:pic>
        <p:nvPicPr>
          <p:cNvPr id="4" name="Graphic 3">
            <a:extLst>
              <a:ext uri="{FF2B5EF4-FFF2-40B4-BE49-F238E27FC236}">
                <a16:creationId xmlns:a16="http://schemas.microsoft.com/office/drawing/2014/main" id="{023D597A-23A0-3344-B148-90A36E256EBC}"/>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2560322" y="4006522"/>
            <a:ext cx="457200" cy="457200"/>
          </a:xfrm>
          <a:prstGeom prst="rect">
            <a:avLst/>
          </a:prstGeom>
        </p:spPr>
      </p:pic>
      <p:sp>
        <p:nvSpPr>
          <p:cNvPr id="27" name="TextBox 26">
            <a:extLst>
              <a:ext uri="{FF2B5EF4-FFF2-40B4-BE49-F238E27FC236}">
                <a16:creationId xmlns:a16="http://schemas.microsoft.com/office/drawing/2014/main" id="{3512EF06-D3A2-0749-B2A5-79B9CE8EE091}"/>
              </a:ext>
            </a:extLst>
          </p:cNvPr>
          <p:cNvSpPr txBox="1">
            <a:spLocks noChangeArrowheads="1"/>
          </p:cNvSpPr>
          <p:nvPr/>
        </p:nvSpPr>
        <p:spPr bwMode="auto">
          <a:xfrm>
            <a:off x="2227818" y="4491251"/>
            <a:ext cx="11222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RA3</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Footer Placeholder 2">
            <a:extLst>
              <a:ext uri="{FF2B5EF4-FFF2-40B4-BE49-F238E27FC236}">
                <a16:creationId xmlns:a16="http://schemas.microsoft.com/office/drawing/2014/main" id="{8B104E06-8896-B942-84F9-E91C79E7836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73732" name="Slide Number Placeholder 3">
            <a:extLst>
              <a:ext uri="{FF2B5EF4-FFF2-40B4-BE49-F238E27FC236}">
                <a16:creationId xmlns:a16="http://schemas.microsoft.com/office/drawing/2014/main" id="{7FAE0CA2-7460-D24B-AD0A-B86F8FF32CCC}"/>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C460695-E7DE-114C-B782-97F7B53CBA4F}" type="slidenum">
              <a:rPr lang="en-US" altLang="en-US" smtClean="0">
                <a:solidFill>
                  <a:schemeClr val="bg1"/>
                </a:solidFill>
                <a:latin typeface="Arial" panose="020B0604020202020204" pitchFamily="34" charset="0"/>
              </a:rPr>
              <a:pPr fontAlgn="base">
                <a:spcBef>
                  <a:spcPct val="0"/>
                </a:spcBef>
                <a:spcAft>
                  <a:spcPct val="0"/>
                </a:spcAft>
              </a:pPr>
              <a:t>37</a:t>
            </a:fld>
            <a:endParaRPr lang="en-US" altLang="en-US" dirty="0">
              <a:solidFill>
                <a:schemeClr val="bg1"/>
              </a:solidFill>
              <a:latin typeface="Arial" panose="020B0604020202020204" pitchFamily="34" charset="0"/>
            </a:endParaRPr>
          </a:p>
        </p:txBody>
      </p:sp>
      <p:sp>
        <p:nvSpPr>
          <p:cNvPr id="73730" name="Title 1">
            <a:extLst>
              <a:ext uri="{FF2B5EF4-FFF2-40B4-BE49-F238E27FC236}">
                <a16:creationId xmlns:a16="http://schemas.microsoft.com/office/drawing/2014/main" id="{EE71264B-8810-D141-813E-B5D5568DA937}"/>
              </a:ext>
            </a:extLst>
          </p:cNvPr>
          <p:cNvSpPr>
            <a:spLocks noGrp="1" noChangeArrowheads="1"/>
          </p:cNvSpPr>
          <p:nvPr>
            <p:ph type="title"/>
          </p:nvPr>
        </p:nvSpPr>
        <p:spPr/>
        <p:txBody>
          <a:bodyPr/>
          <a:lstStyle/>
          <a:p>
            <a:pPr eaLnBrk="1" hangingPunct="1"/>
            <a:r>
              <a:rPr lang="en-US" altLang="en-US" dirty="0"/>
              <a:t>Analytics</a:t>
            </a:r>
          </a:p>
        </p:txBody>
      </p:sp>
      <p:sp>
        <p:nvSpPr>
          <p:cNvPr id="73733" name="Text Placeholder 4">
            <a:extLst>
              <a:ext uri="{FF2B5EF4-FFF2-40B4-BE49-F238E27FC236}">
                <a16:creationId xmlns:a16="http://schemas.microsoft.com/office/drawing/2014/main" id="{ADF8E24D-E8AD-2046-A4C0-1D8442E80BA2}"/>
              </a:ext>
            </a:extLst>
          </p:cNvPr>
          <p:cNvSpPr>
            <a:spLocks noGrp="1" noChangeArrowheads="1"/>
          </p:cNvSpPr>
          <p:nvPr>
            <p:ph type="body" sz="quarter" idx="10"/>
          </p:nvPr>
        </p:nvSpPr>
        <p:spPr/>
        <p:txBody>
          <a:bodyPr/>
          <a:lstStyle/>
          <a:p>
            <a:pPr eaLnBrk="1" hangingPunct="1"/>
            <a:r>
              <a:rPr lang="en-US" altLang="en-US" dirty="0"/>
              <a:t>5/5</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8">
            <a:extLst>
              <a:ext uri="{FF2B5EF4-FFF2-40B4-BE49-F238E27FC236}">
                <a16:creationId xmlns:a16="http://schemas.microsoft.com/office/drawing/2014/main" id="{6ACDCFF9-D0E1-B740-BF9D-3F2DCB572B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492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0">
            <a:extLst>
              <a:ext uri="{FF2B5EF4-FFF2-40B4-BE49-F238E27FC236}">
                <a16:creationId xmlns:a16="http://schemas.microsoft.com/office/drawing/2014/main" id="{1B6179EB-06FE-594D-8C45-2E6BD63A7B38}"/>
              </a:ext>
            </a:extLst>
          </p:cNvPr>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Data Exchange</a:t>
            </a:r>
          </a:p>
        </p:txBody>
      </p:sp>
      <p:pic>
        <p:nvPicPr>
          <p:cNvPr id="17" name="Graphic 16">
            <a:extLst>
              <a:ext uri="{FF2B5EF4-FFF2-40B4-BE49-F238E27FC236}">
                <a16:creationId xmlns:a16="http://schemas.microsoft.com/office/drawing/2014/main" id="{A57BCE42-7565-4541-9212-0B5C1F629F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1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34">
            <a:extLst>
              <a:ext uri="{FF2B5EF4-FFF2-40B4-BE49-F238E27FC236}">
                <a16:creationId xmlns:a16="http://schemas.microsoft.com/office/drawing/2014/main" id="{E61E766C-2C65-964C-BF1A-91EBD3B205A9}"/>
              </a:ext>
            </a:extLst>
          </p:cNvPr>
          <p:cNvSpPr txBox="1">
            <a:spLocks noChangeArrowheads="1"/>
          </p:cNvSpPr>
          <p:nvPr/>
        </p:nvSpPr>
        <p:spPr bwMode="auto">
          <a:xfrm>
            <a:off x="2236329" y="1946275"/>
            <a:ext cx="22575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Streaming for Apache Kafka</a:t>
            </a:r>
          </a:p>
        </p:txBody>
      </p:sp>
      <p:sp>
        <p:nvSpPr>
          <p:cNvPr id="20" name="TextBox 17">
            <a:extLst>
              <a:ext uri="{FF2B5EF4-FFF2-40B4-BE49-F238E27FC236}">
                <a16:creationId xmlns:a16="http://schemas.microsoft.com/office/drawing/2014/main" id="{F02C11B7-9288-2D4E-88FD-B53BE5D87E0A}"/>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Glue DataBrew</a:t>
            </a:r>
          </a:p>
        </p:txBody>
      </p:sp>
      <p:pic>
        <p:nvPicPr>
          <p:cNvPr id="23" name="Graphic 22">
            <a:extLst>
              <a:ext uri="{FF2B5EF4-FFF2-40B4-BE49-F238E27FC236}">
                <a16:creationId xmlns:a16="http://schemas.microsoft.com/office/drawing/2014/main" id="{4149483D-C6D3-694D-A792-03C00185BE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33137" y="1184275"/>
            <a:ext cx="762000" cy="762000"/>
          </a:xfrm>
          <a:prstGeom prst="rect">
            <a:avLst/>
          </a:prstGeom>
        </p:spPr>
      </p:pic>
      <p:pic>
        <p:nvPicPr>
          <p:cNvPr id="15" name="Graphic 12">
            <a:extLst>
              <a:ext uri="{FF2B5EF4-FFF2-40B4-BE49-F238E27FC236}">
                <a16:creationId xmlns:a16="http://schemas.microsoft.com/office/drawing/2014/main" id="{4F810DC5-61DC-0246-B590-62A0B768AB4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9">
            <a:extLst>
              <a:ext uri="{FF2B5EF4-FFF2-40B4-BE49-F238E27FC236}">
                <a16:creationId xmlns:a16="http://schemas.microsoft.com/office/drawing/2014/main" id="{5B556487-7453-5143-8707-30C0275F935D}"/>
              </a:ext>
            </a:extLst>
          </p:cNvPr>
          <p:cNvSpPr txBox="1">
            <a:spLocks noChangeArrowheads="1"/>
          </p:cNvSpPr>
          <p:nvPr/>
        </p:nvSpPr>
        <p:spPr bwMode="auto">
          <a:xfrm>
            <a:off x="9062017"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FinSpace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Graphic 7">
            <a:extLst>
              <a:ext uri="{FF2B5EF4-FFF2-40B4-BE49-F238E27FC236}">
                <a16:creationId xmlns:a16="http://schemas.microsoft.com/office/drawing/2014/main" id="{A9D9EAA1-56DB-D142-B082-6219136616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5" name="Footer Placeholder 2">
            <a:extLst>
              <a:ext uri="{FF2B5EF4-FFF2-40B4-BE49-F238E27FC236}">
                <a16:creationId xmlns:a16="http://schemas.microsoft.com/office/drawing/2014/main" id="{48511D85-2E9F-7C45-A178-F03B7F913F0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74756" name="Slide Number Placeholder 3">
            <a:extLst>
              <a:ext uri="{FF2B5EF4-FFF2-40B4-BE49-F238E27FC236}">
                <a16:creationId xmlns:a16="http://schemas.microsoft.com/office/drawing/2014/main" id="{5F24B36A-66A6-5841-9BB4-5F44020DFE4D}"/>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72D3BA3-60AD-0742-A527-62D6DF5D055E}" type="slidenum">
              <a:rPr lang="en-US" altLang="en-US" smtClean="0">
                <a:solidFill>
                  <a:schemeClr val="bg1"/>
                </a:solidFill>
                <a:latin typeface="Arial" panose="020B0604020202020204" pitchFamily="34" charset="0"/>
              </a:rPr>
              <a:pPr fontAlgn="base">
                <a:spcBef>
                  <a:spcPct val="0"/>
                </a:spcBef>
                <a:spcAft>
                  <a:spcPct val="0"/>
                </a:spcAft>
              </a:pPr>
              <a:t>38</a:t>
            </a:fld>
            <a:endParaRPr lang="en-US" altLang="en-US" dirty="0">
              <a:solidFill>
                <a:schemeClr val="bg1"/>
              </a:solidFill>
              <a:latin typeface="Arial" panose="020B0604020202020204" pitchFamily="34" charset="0"/>
            </a:endParaRPr>
          </a:p>
        </p:txBody>
      </p:sp>
      <p:sp>
        <p:nvSpPr>
          <p:cNvPr id="74754" name="Title 1">
            <a:extLst>
              <a:ext uri="{FF2B5EF4-FFF2-40B4-BE49-F238E27FC236}">
                <a16:creationId xmlns:a16="http://schemas.microsoft.com/office/drawing/2014/main" id="{78BFBAD3-D6E4-CC4D-8A53-3855853F811F}"/>
              </a:ext>
            </a:extLst>
          </p:cNvPr>
          <p:cNvSpPr>
            <a:spLocks noGrp="1" noChangeArrowheads="1"/>
          </p:cNvSpPr>
          <p:nvPr>
            <p:ph type="ctrTitle"/>
          </p:nvPr>
        </p:nvSpPr>
        <p:spPr/>
        <p:txBody>
          <a:bodyPr/>
          <a:lstStyle/>
          <a:p>
            <a:pPr eaLnBrk="1" hangingPunct="1"/>
            <a:r>
              <a:rPr lang="en-US" altLang="en-US" dirty="0"/>
              <a:t>Application</a:t>
            </a:r>
            <a:br>
              <a:rPr lang="en-US" altLang="en-US" dirty="0"/>
            </a:br>
            <a:r>
              <a:rPr lang="en-US" altLang="en-US" dirty="0"/>
              <a:t>Integration</a:t>
            </a:r>
          </a:p>
        </p:txBody>
      </p:sp>
      <p:sp>
        <p:nvSpPr>
          <p:cNvPr id="74757" name="Title 3">
            <a:extLst>
              <a:ext uri="{FF2B5EF4-FFF2-40B4-BE49-F238E27FC236}">
                <a16:creationId xmlns:a16="http://schemas.microsoft.com/office/drawing/2014/main" id="{656E2D6E-A8A6-924A-8F53-2765D2B8C03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Graphic 32">
            <a:extLst>
              <a:ext uri="{FF2B5EF4-FFF2-40B4-BE49-F238E27FC236}">
                <a16:creationId xmlns:a16="http://schemas.microsoft.com/office/drawing/2014/main" id="{E3741765-A017-3D47-93D5-DA978D7C5D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8" name="Graphic 28">
            <a:extLst>
              <a:ext uri="{FF2B5EF4-FFF2-40B4-BE49-F238E27FC236}">
                <a16:creationId xmlns:a16="http://schemas.microsoft.com/office/drawing/2014/main" id="{AC2D3EB8-7EC7-1141-A200-4D979E2DE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Graphic 26">
            <a:extLst>
              <a:ext uri="{FF2B5EF4-FFF2-40B4-BE49-F238E27FC236}">
                <a16:creationId xmlns:a16="http://schemas.microsoft.com/office/drawing/2014/main" id="{187B6328-29CD-514D-8F9D-42D2525701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a:extLst>
              <a:ext uri="{FF2B5EF4-FFF2-40B4-BE49-F238E27FC236}">
                <a16:creationId xmlns:a16="http://schemas.microsoft.com/office/drawing/2014/main" id="{3B648519-137D-9249-8386-436FF3FA48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2" name="Footer Placeholder 2">
            <a:extLst>
              <a:ext uri="{FF2B5EF4-FFF2-40B4-BE49-F238E27FC236}">
                <a16:creationId xmlns:a16="http://schemas.microsoft.com/office/drawing/2014/main" id="{DFC22B64-16C1-4641-B8CB-86EED7AEDFB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75783" name="Slide Number Placeholder 3">
            <a:extLst>
              <a:ext uri="{FF2B5EF4-FFF2-40B4-BE49-F238E27FC236}">
                <a16:creationId xmlns:a16="http://schemas.microsoft.com/office/drawing/2014/main" id="{A2E2F13E-D7C1-DC48-A98A-AEA2F3DA3FFC}"/>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01441E9-42B0-6441-BC4B-8B96E9D099B8}" type="slidenum">
              <a:rPr lang="en-US" altLang="en-US" smtClean="0">
                <a:solidFill>
                  <a:schemeClr val="bg1"/>
                </a:solidFill>
                <a:latin typeface="Arial" panose="020B0604020202020204" pitchFamily="34" charset="0"/>
              </a:rPr>
              <a:pPr fontAlgn="base">
                <a:spcBef>
                  <a:spcPct val="0"/>
                </a:spcBef>
                <a:spcAft>
                  <a:spcPct val="0"/>
                </a:spcAft>
              </a:pPr>
              <a:t>39</a:t>
            </a:fld>
            <a:endParaRPr lang="en-US" altLang="en-US" dirty="0">
              <a:solidFill>
                <a:schemeClr val="bg1"/>
              </a:solidFill>
              <a:latin typeface="Arial" panose="020B0604020202020204" pitchFamily="34" charset="0"/>
            </a:endParaRPr>
          </a:p>
        </p:txBody>
      </p:sp>
      <p:sp>
        <p:nvSpPr>
          <p:cNvPr id="75781" name="Title 1">
            <a:extLst>
              <a:ext uri="{FF2B5EF4-FFF2-40B4-BE49-F238E27FC236}">
                <a16:creationId xmlns:a16="http://schemas.microsoft.com/office/drawing/2014/main" id="{8255DE59-D383-D94F-B9BC-F2FB9FD96F04}"/>
              </a:ext>
            </a:extLst>
          </p:cNvPr>
          <p:cNvSpPr>
            <a:spLocks noGrp="1" noChangeArrowheads="1"/>
          </p:cNvSpPr>
          <p:nvPr>
            <p:ph type="title"/>
          </p:nvPr>
        </p:nvSpPr>
        <p:spPr/>
        <p:txBody>
          <a:bodyPr/>
          <a:lstStyle/>
          <a:p>
            <a:pPr eaLnBrk="1" hangingPunct="1"/>
            <a:r>
              <a:rPr lang="en-US" altLang="en-US" dirty="0"/>
              <a:t>Application Integration</a:t>
            </a:r>
          </a:p>
        </p:txBody>
      </p:sp>
      <p:sp>
        <p:nvSpPr>
          <p:cNvPr id="75784" name="Text Placeholder 4">
            <a:extLst>
              <a:ext uri="{FF2B5EF4-FFF2-40B4-BE49-F238E27FC236}">
                <a16:creationId xmlns:a16="http://schemas.microsoft.com/office/drawing/2014/main" id="{F59B12CD-1781-5446-AEC8-C68D0952B228}"/>
              </a:ext>
            </a:extLst>
          </p:cNvPr>
          <p:cNvSpPr>
            <a:spLocks noGrp="1" noChangeArrowheads="1"/>
          </p:cNvSpPr>
          <p:nvPr>
            <p:ph type="body" sz="quarter" idx="10"/>
          </p:nvPr>
        </p:nvSpPr>
        <p:spPr/>
        <p:txBody>
          <a:bodyPr/>
          <a:lstStyle/>
          <a:p>
            <a:pPr eaLnBrk="1" hangingPunct="1"/>
            <a:r>
              <a:rPr lang="en-US" altLang="en-US" dirty="0"/>
              <a:t>1/3</a:t>
            </a:r>
          </a:p>
        </p:txBody>
      </p:sp>
      <p:sp>
        <p:nvSpPr>
          <p:cNvPr id="75785" name="TextBox 9">
            <a:extLst>
              <a:ext uri="{FF2B5EF4-FFF2-40B4-BE49-F238E27FC236}">
                <a16:creationId xmlns:a16="http://schemas.microsoft.com/office/drawing/2014/main" id="{1D3673E6-2484-1D47-BA43-93D3869B8808}"/>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Notification Service (Amazon SNS)</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5787" name="TextBox 11">
            <a:extLst>
              <a:ext uri="{FF2B5EF4-FFF2-40B4-BE49-F238E27FC236}">
                <a16:creationId xmlns:a16="http://schemas.microsoft.com/office/drawing/2014/main" id="{B0C0180D-D147-D445-9DEB-CE3639F4007D}"/>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Queue Service (Amazon SQS)</a:t>
            </a:r>
          </a:p>
        </p:txBody>
      </p:sp>
      <p:sp>
        <p:nvSpPr>
          <p:cNvPr id="75788" name="TextBox 12">
            <a:extLst>
              <a:ext uri="{FF2B5EF4-FFF2-40B4-BE49-F238E27FC236}">
                <a16:creationId xmlns:a16="http://schemas.microsoft.com/office/drawing/2014/main" id="{88241963-9530-B646-B6D3-642618AFD56B}"/>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MQ</a:t>
            </a:r>
          </a:p>
        </p:txBody>
      </p: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5791" name="TextBox 15">
            <a:extLst>
              <a:ext uri="{FF2B5EF4-FFF2-40B4-BE49-F238E27FC236}">
                <a16:creationId xmlns:a16="http://schemas.microsoft.com/office/drawing/2014/main" id="{F7D962A4-0C55-B74F-8359-63743FFB158D}"/>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AppSync</a:t>
            </a:r>
          </a:p>
        </p:txBody>
      </p:sp>
      <p:sp>
        <p:nvSpPr>
          <p:cNvPr id="75792" name="TextBox 18">
            <a:extLst>
              <a:ext uri="{FF2B5EF4-FFF2-40B4-BE49-F238E27FC236}">
                <a16:creationId xmlns:a16="http://schemas.microsoft.com/office/drawing/2014/main" id="{5C6FCEC4-6851-104E-A5AA-87736A0BA22D}"/>
              </a:ext>
            </a:extLst>
          </p:cNvPr>
          <p:cNvSpPr txBox="1">
            <a:spLocks noChangeArrowheads="1"/>
          </p:cNvSpPr>
          <p:nvPr/>
        </p:nvSpPr>
        <p:spPr bwMode="auto">
          <a:xfrm>
            <a:off x="2684397" y="3317875"/>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Email notification</a:t>
            </a:r>
          </a:p>
        </p:txBody>
      </p:sp>
      <p:sp>
        <p:nvSpPr>
          <p:cNvPr id="75793" name="TextBox 19">
            <a:extLst>
              <a:ext uri="{FF2B5EF4-FFF2-40B4-BE49-F238E27FC236}">
                <a16:creationId xmlns:a16="http://schemas.microsoft.com/office/drawing/2014/main" id="{649FE762-FF96-6249-B0DC-273668B0C774}"/>
              </a:ext>
            </a:extLst>
          </p:cNvPr>
          <p:cNvSpPr txBox="1">
            <a:spLocks noChangeArrowheads="1"/>
          </p:cNvSpPr>
          <p:nvPr/>
        </p:nvSpPr>
        <p:spPr bwMode="auto">
          <a:xfrm>
            <a:off x="4966147" y="3317875"/>
            <a:ext cx="13722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Message</a:t>
            </a:r>
          </a:p>
        </p:txBody>
      </p:sp>
      <p:sp>
        <p:nvSpPr>
          <p:cNvPr id="75794" name="TextBox 21">
            <a:extLst>
              <a:ext uri="{FF2B5EF4-FFF2-40B4-BE49-F238E27FC236}">
                <a16:creationId xmlns:a16="http://schemas.microsoft.com/office/drawing/2014/main" id="{3A1C2C21-1549-BE46-A037-6724DF6C0BAC}"/>
              </a:ext>
            </a:extLst>
          </p:cNvPr>
          <p:cNvSpPr txBox="1">
            <a:spLocks noChangeArrowheads="1"/>
          </p:cNvSpPr>
          <p:nvPr/>
        </p:nvSpPr>
        <p:spPr bwMode="auto">
          <a:xfrm>
            <a:off x="2684397" y="4384675"/>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HTTP notification</a:t>
            </a:r>
          </a:p>
        </p:txBody>
      </p:sp>
      <p:sp>
        <p:nvSpPr>
          <p:cNvPr id="75795" name="TextBox 22">
            <a:extLst>
              <a:ext uri="{FF2B5EF4-FFF2-40B4-BE49-F238E27FC236}">
                <a16:creationId xmlns:a16="http://schemas.microsoft.com/office/drawing/2014/main" id="{0F939E15-29F9-494D-95A1-2CD7E40FCFCB}"/>
              </a:ext>
            </a:extLst>
          </p:cNvPr>
          <p:cNvSpPr txBox="1">
            <a:spLocks noChangeArrowheads="1"/>
          </p:cNvSpPr>
          <p:nvPr/>
        </p:nvSpPr>
        <p:spPr bwMode="auto">
          <a:xfrm>
            <a:off x="4955035" y="4384675"/>
            <a:ext cx="13731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Queue</a:t>
            </a:r>
          </a:p>
        </p:txBody>
      </p:sp>
      <p:sp>
        <p:nvSpPr>
          <p:cNvPr id="75796" name="TextBox 25">
            <a:extLst>
              <a:ext uri="{FF2B5EF4-FFF2-40B4-BE49-F238E27FC236}">
                <a16:creationId xmlns:a16="http://schemas.microsoft.com/office/drawing/2014/main" id="{00018E57-CFAC-A445-BD29-4EEF93B8E37A}"/>
              </a:ext>
            </a:extLst>
          </p:cNvPr>
          <p:cNvSpPr txBox="1">
            <a:spLocks noChangeArrowheads="1"/>
          </p:cNvSpPr>
          <p:nvPr/>
        </p:nvSpPr>
        <p:spPr bwMode="auto">
          <a:xfrm>
            <a:off x="2684397" y="5462588"/>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Topic</a:t>
            </a:r>
          </a:p>
        </p:txBody>
      </p:sp>
      <p:pic>
        <p:nvPicPr>
          <p:cNvPr id="75797" name="Graphic 6">
            <a:extLst>
              <a:ext uri="{FF2B5EF4-FFF2-40B4-BE49-F238E27FC236}">
                <a16:creationId xmlns:a16="http://schemas.microsoft.com/office/drawing/2014/main" id="{554D5312-79A0-D948-8BA6-7F3B917A946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46426"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8" name="Graphic 8">
            <a:extLst>
              <a:ext uri="{FF2B5EF4-FFF2-40B4-BE49-F238E27FC236}">
                <a16:creationId xmlns:a16="http://schemas.microsoft.com/office/drawing/2014/main" id="{B742CD54-18BF-F34F-B70E-96E42D7A3C00}"/>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46426" y="38830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9" name="Graphic 17">
            <a:extLst>
              <a:ext uri="{FF2B5EF4-FFF2-40B4-BE49-F238E27FC236}">
                <a16:creationId xmlns:a16="http://schemas.microsoft.com/office/drawing/2014/main" id="{F7E2F10A-D08E-FC49-B844-03F331E476F9}"/>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3146426" y="498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00" name="Graphic 23">
            <a:extLst>
              <a:ext uri="{FF2B5EF4-FFF2-40B4-BE49-F238E27FC236}">
                <a16:creationId xmlns:a16="http://schemas.microsoft.com/office/drawing/2014/main" id="{CABFC1CD-68D5-054F-9DF4-422484AA30AB}"/>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5405438" y="27987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01" name="Graphic 29">
            <a:extLst>
              <a:ext uri="{FF2B5EF4-FFF2-40B4-BE49-F238E27FC236}">
                <a16:creationId xmlns:a16="http://schemas.microsoft.com/office/drawing/2014/main" id="{B9D068BA-391C-4349-BCAF-E4A07054AACC}"/>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5405438" y="3952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9">
            <a:extLst>
              <a:ext uri="{FF2B5EF4-FFF2-40B4-BE49-F238E27FC236}">
                <a16:creationId xmlns:a16="http://schemas.microsoft.com/office/drawing/2014/main" id="{0F810E18-8187-4B42-92B6-0033DA517DC1}"/>
              </a:ext>
            </a:extLst>
          </p:cNvPr>
          <p:cNvSpPr txBox="1">
            <a:spLocks noChangeArrowheads="1"/>
          </p:cNvSpPr>
          <p:nvPr/>
        </p:nvSpPr>
        <p:spPr bwMode="auto">
          <a:xfrm>
            <a:off x="7245797" y="3317875"/>
            <a:ext cx="13722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Broker</a:t>
            </a:r>
          </a:p>
        </p:txBody>
      </p:sp>
      <p:pic>
        <p:nvPicPr>
          <p:cNvPr id="28" name="Graphic 23">
            <a:extLst>
              <a:ext uri="{FF2B5EF4-FFF2-40B4-BE49-F238E27FC236}">
                <a16:creationId xmlns:a16="http://schemas.microsoft.com/office/drawing/2014/main" id="{36BB7D20-1429-9147-AEA7-3435C8F1B50F}"/>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7703310"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Footer Placeholder 3">
            <a:extLst>
              <a:ext uri="{FF2B5EF4-FFF2-40B4-BE49-F238E27FC236}">
                <a16:creationId xmlns:a16="http://schemas.microsoft.com/office/drawing/2014/main" id="{18BC8279-614E-284F-BDF9-D34E20F07C4F}"/>
              </a:ext>
            </a:extLst>
          </p:cNvPr>
          <p:cNvSpPr>
            <a:spLocks noGrp="1" noChangeArrowheads="1"/>
          </p:cNvSpPr>
          <p:nvPr>
            <p:ph type="ftr" sz="quarter" idx="3"/>
          </p:nvPr>
        </p:nvSpPr>
        <p:spPr bwMode="auto">
          <a:xfrm>
            <a:off x="1090550" y="6250334"/>
            <a:ext cx="4463143"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dirty="0">
                <a:solidFill>
                  <a:schemeClr val="bg1"/>
                </a:solidFill>
              </a:rPr>
              <a:t>© 2021, Amazon Web Services, Inc. or its affiliates. All rights reserved.</a:t>
            </a:r>
          </a:p>
        </p:txBody>
      </p:sp>
      <p:sp>
        <p:nvSpPr>
          <p:cNvPr id="40964" name="Slide Number Placeholder 4">
            <a:extLst>
              <a:ext uri="{FF2B5EF4-FFF2-40B4-BE49-F238E27FC236}">
                <a16:creationId xmlns:a16="http://schemas.microsoft.com/office/drawing/2014/main" id="{372AC3BB-E69B-4046-AE39-E6DF749A9AE4}"/>
              </a:ext>
            </a:extLst>
          </p:cNvPr>
          <p:cNvSpPr>
            <a:spLocks noGrp="1" noChangeArrowheads="1"/>
          </p:cNvSpPr>
          <p:nvPr>
            <p:ph type="sldNum" sz="quarter" idx="4"/>
          </p:nvPr>
        </p:nvSpPr>
        <p:spPr bwMode="auto">
          <a:xfrm>
            <a:off x="9106677" y="6250334"/>
            <a:ext cx="2844381"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6D6CD928-9B6D-AA42-ACE2-DC74BB9841B8}" type="slidenum">
              <a:rPr lang="en-US" altLang="en-US" smtClean="0">
                <a:solidFill>
                  <a:schemeClr val="bg1"/>
                </a:solidFill>
              </a:rPr>
              <a:pPr/>
              <a:t>4</a:t>
            </a:fld>
            <a:endParaRPr lang="en-US" altLang="en-US" dirty="0">
              <a:solidFill>
                <a:schemeClr val="bg1"/>
              </a:solidFill>
            </a:endParaRPr>
          </a:p>
        </p:txBody>
      </p:sp>
      <p:sp>
        <p:nvSpPr>
          <p:cNvPr id="40961" name="Title 5">
            <a:extLst>
              <a:ext uri="{FF2B5EF4-FFF2-40B4-BE49-F238E27FC236}">
                <a16:creationId xmlns:a16="http://schemas.microsoft.com/office/drawing/2014/main" id="{51DE8CD2-409E-E641-A30B-5C483B81EB67}"/>
              </a:ext>
            </a:extLst>
          </p:cNvPr>
          <p:cNvSpPr>
            <a:spLocks noGrp="1" noChangeArrowheads="1"/>
          </p:cNvSpPr>
          <p:nvPr>
            <p:ph type="title"/>
          </p:nvPr>
        </p:nvSpPr>
        <p:spPr>
          <a:xfrm>
            <a:off x="240941" y="365126"/>
            <a:ext cx="11710118" cy="644278"/>
          </a:xfrm>
        </p:spPr>
        <p:txBody>
          <a:bodyPr/>
          <a:lstStyle/>
          <a:p>
            <a:r>
              <a:rPr lang="en-US" altLang="en-US" dirty="0"/>
              <a:t>Contents</a:t>
            </a:r>
          </a:p>
        </p:txBody>
      </p:sp>
      <p:sp>
        <p:nvSpPr>
          <p:cNvPr id="12" name="Content Placeholder 6">
            <a:extLst>
              <a:ext uri="{FF2B5EF4-FFF2-40B4-BE49-F238E27FC236}">
                <a16:creationId xmlns:a16="http://schemas.microsoft.com/office/drawing/2014/main" id="{7DCB5862-BC4D-5446-B40D-FDC1AB10974B}"/>
              </a:ext>
            </a:extLst>
          </p:cNvPr>
          <p:cNvSpPr txBox="1">
            <a:spLocks/>
          </p:cNvSpPr>
          <p:nvPr/>
        </p:nvSpPr>
        <p:spPr>
          <a:xfrm>
            <a:off x="240942" y="1246909"/>
            <a:ext cx="11710116" cy="461163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solidFill>
                  <a:srgbClr val="00A1C9"/>
                </a:solidFill>
                <a:hlinkClick r:id="" action="ppaction://hlinkshowjump?jump=nextslide">
                  <a:extLst>
                    <a:ext uri="{A12FA001-AC4F-418D-AE19-62706E023703}">
                      <ahyp:hlinkClr xmlns:ahyp="http://schemas.microsoft.com/office/drawing/2018/hyperlinkcolor" val="tx"/>
                    </a:ext>
                  </a:extLst>
                </a:hlinkClick>
              </a:rPr>
              <a:t>Introduction</a:t>
            </a:r>
            <a:endParaRPr lang="en-US" dirty="0">
              <a:solidFill>
                <a:srgbClr val="00A1C9"/>
              </a:solidFill>
            </a:endParaRPr>
          </a:p>
          <a:p>
            <a:pPr>
              <a:lnSpc>
                <a:spcPct val="150000"/>
              </a:lnSpc>
            </a:pPr>
            <a:r>
              <a:rPr lang="en-US" dirty="0">
                <a:solidFill>
                  <a:srgbClr val="00A1C9"/>
                </a:solidFill>
                <a:hlinkClick r:id="rId2" action="ppaction://hlinksldjump">
                  <a:extLst>
                    <a:ext uri="{A12FA001-AC4F-418D-AE19-62706E023703}">
                      <ahyp:hlinkClr xmlns:ahyp="http://schemas.microsoft.com/office/drawing/2018/hyperlinkcolor" val="tx"/>
                    </a:ext>
                  </a:extLst>
                </a:hlinkClick>
              </a:rPr>
              <a:t>System</a:t>
            </a:r>
            <a:endParaRPr lang="en-US" dirty="0">
              <a:solidFill>
                <a:srgbClr val="00A1C9"/>
              </a:solidFill>
            </a:endParaRPr>
          </a:p>
          <a:p>
            <a:pPr>
              <a:lnSpc>
                <a:spcPct val="150000"/>
              </a:lnSpc>
            </a:pPr>
            <a:r>
              <a:rPr lang="en-US" dirty="0">
                <a:solidFill>
                  <a:srgbClr val="00A1C9"/>
                </a:solidFill>
                <a:hlinkClick r:id="rId3" action="ppaction://hlinksldjump">
                  <a:extLst>
                    <a:ext uri="{A12FA001-AC4F-418D-AE19-62706E023703}">
                      <ahyp:hlinkClr xmlns:ahyp="http://schemas.microsoft.com/office/drawing/2018/hyperlinkcolor" val="tx"/>
                    </a:ext>
                  </a:extLst>
                </a:hlinkClick>
              </a:rPr>
              <a:t>Guidelines</a:t>
            </a:r>
          </a:p>
          <a:p>
            <a:pPr>
              <a:lnSpc>
                <a:spcPct val="150000"/>
              </a:lnSpc>
            </a:pPr>
            <a:r>
              <a:rPr lang="en-US" dirty="0">
                <a:solidFill>
                  <a:srgbClr val="00A1C9"/>
                </a:solidFill>
                <a:hlinkClick r:id="rId4" action="ppaction://hlinksldjump">
                  <a:extLst>
                    <a:ext uri="{A12FA001-AC4F-418D-AE19-62706E023703}">
                      <ahyp:hlinkClr xmlns:ahyp="http://schemas.microsoft.com/office/drawing/2018/hyperlinkcolor" val="tx"/>
                    </a:ext>
                  </a:extLst>
                </a:hlinkClick>
              </a:rPr>
              <a:t>Examples</a:t>
            </a:r>
            <a:endParaRPr lang="en-US" dirty="0">
              <a:solidFill>
                <a:srgbClr val="00A1C9"/>
              </a:solidFill>
            </a:endParaRPr>
          </a:p>
          <a:p>
            <a:pPr>
              <a:lnSpc>
                <a:spcPct val="150000"/>
              </a:lnSpc>
            </a:pPr>
            <a:r>
              <a:rPr lang="en-US" dirty="0">
                <a:solidFill>
                  <a:srgbClr val="00A1C9"/>
                </a:solidFill>
                <a:hlinkClick r:id="rId3" action="ppaction://hlinksldjump">
                  <a:extLst>
                    <a:ext uri="{A12FA001-AC4F-418D-AE19-62706E023703}">
                      <ahyp:hlinkClr xmlns:ahyp="http://schemas.microsoft.com/office/drawing/2018/hyperlinkcolor" val="tx"/>
                    </a:ext>
                  </a:extLst>
                </a:hlinkClick>
              </a:rPr>
              <a:t>Elements</a:t>
            </a:r>
            <a:endParaRPr lang="en-US" dirty="0">
              <a:solidFill>
                <a:srgbClr val="00A1C9"/>
              </a:solidFill>
            </a:endParaRPr>
          </a:p>
        </p:txBody>
      </p:sp>
    </p:spTree>
    <p:extLst>
      <p:ext uri="{BB962C8B-B14F-4D97-AF65-F5344CB8AC3E}">
        <p14:creationId xmlns:p14="http://schemas.microsoft.com/office/powerpoint/2010/main" val="35722169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1" name="Graphic 7">
            <a:extLst>
              <a:ext uri="{FF2B5EF4-FFF2-40B4-BE49-F238E27FC236}">
                <a16:creationId xmlns:a16="http://schemas.microsoft.com/office/drawing/2014/main" id="{F1505F69-2723-1848-82BD-B3E4ED08FB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2" name="Graphic 21">
            <a:extLst>
              <a:ext uri="{FF2B5EF4-FFF2-40B4-BE49-F238E27FC236}">
                <a16:creationId xmlns:a16="http://schemas.microsoft.com/office/drawing/2014/main" id="{16090C0D-3178-D041-8F35-F51B3DA6E6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3" name="Graphic 19">
            <a:extLst>
              <a:ext uri="{FF2B5EF4-FFF2-40B4-BE49-F238E27FC236}">
                <a16:creationId xmlns:a16="http://schemas.microsoft.com/office/drawing/2014/main" id="{820E96C4-59EB-2648-98B1-156ACC2C90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74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4" name="Graphic 17">
            <a:extLst>
              <a:ext uri="{FF2B5EF4-FFF2-40B4-BE49-F238E27FC236}">
                <a16:creationId xmlns:a16="http://schemas.microsoft.com/office/drawing/2014/main" id="{0653FD24-2B86-D54E-B72A-EDBDEF2955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6" name="Footer Placeholder 2">
            <a:extLst>
              <a:ext uri="{FF2B5EF4-FFF2-40B4-BE49-F238E27FC236}">
                <a16:creationId xmlns:a16="http://schemas.microsoft.com/office/drawing/2014/main" id="{E4049344-6FAB-9A4D-AD67-D8F4C3DCCB0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76807" name="Slide Number Placeholder 3">
            <a:extLst>
              <a:ext uri="{FF2B5EF4-FFF2-40B4-BE49-F238E27FC236}">
                <a16:creationId xmlns:a16="http://schemas.microsoft.com/office/drawing/2014/main" id="{4F134580-9A37-6240-ACF3-C8E9A02BCFCE}"/>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F9436B5-E1E0-EA42-8A8C-480A63B22E59}" type="slidenum">
              <a:rPr lang="en-US" altLang="en-US" smtClean="0">
                <a:solidFill>
                  <a:schemeClr val="bg1"/>
                </a:solidFill>
                <a:latin typeface="Arial" panose="020B0604020202020204" pitchFamily="34" charset="0"/>
              </a:rPr>
              <a:pPr fontAlgn="base">
                <a:spcBef>
                  <a:spcPct val="0"/>
                </a:spcBef>
                <a:spcAft>
                  <a:spcPct val="0"/>
                </a:spcAft>
              </a:pPr>
              <a:t>40</a:t>
            </a:fld>
            <a:endParaRPr lang="en-US" altLang="en-US" dirty="0">
              <a:solidFill>
                <a:schemeClr val="bg1"/>
              </a:solidFill>
              <a:latin typeface="Arial" panose="020B0604020202020204" pitchFamily="34" charset="0"/>
            </a:endParaRPr>
          </a:p>
        </p:txBody>
      </p:sp>
      <p:sp>
        <p:nvSpPr>
          <p:cNvPr id="76805" name="Title 1">
            <a:extLst>
              <a:ext uri="{FF2B5EF4-FFF2-40B4-BE49-F238E27FC236}">
                <a16:creationId xmlns:a16="http://schemas.microsoft.com/office/drawing/2014/main" id="{C904EB9B-BF88-2F4B-8532-07A943BC830D}"/>
              </a:ext>
            </a:extLst>
          </p:cNvPr>
          <p:cNvSpPr>
            <a:spLocks noGrp="1" noChangeArrowheads="1"/>
          </p:cNvSpPr>
          <p:nvPr>
            <p:ph type="title"/>
          </p:nvPr>
        </p:nvSpPr>
        <p:spPr/>
        <p:txBody>
          <a:bodyPr/>
          <a:lstStyle/>
          <a:p>
            <a:pPr eaLnBrk="1" hangingPunct="1"/>
            <a:r>
              <a:rPr lang="en-US" altLang="en-US" dirty="0"/>
              <a:t>Application Integration</a:t>
            </a:r>
          </a:p>
        </p:txBody>
      </p:sp>
      <p:sp>
        <p:nvSpPr>
          <p:cNvPr id="76808" name="Text Placeholder 4">
            <a:extLst>
              <a:ext uri="{FF2B5EF4-FFF2-40B4-BE49-F238E27FC236}">
                <a16:creationId xmlns:a16="http://schemas.microsoft.com/office/drawing/2014/main" id="{E0A4EC9B-BDC8-E94B-AF87-2B557FD90701}"/>
              </a:ext>
            </a:extLst>
          </p:cNvPr>
          <p:cNvSpPr>
            <a:spLocks noGrp="1" noChangeArrowheads="1"/>
          </p:cNvSpPr>
          <p:nvPr>
            <p:ph type="body" sz="quarter" idx="10"/>
          </p:nvPr>
        </p:nvSpPr>
        <p:spPr/>
        <p:txBody>
          <a:bodyPr/>
          <a:lstStyle/>
          <a:p>
            <a:pPr eaLnBrk="1" hangingPunct="1"/>
            <a:r>
              <a:rPr lang="en-US" altLang="en-US" dirty="0"/>
              <a:t>2/3</a:t>
            </a:r>
          </a:p>
        </p:txBody>
      </p:sp>
      <p:sp>
        <p:nvSpPr>
          <p:cNvPr id="76809" name="TextBox 9">
            <a:extLst>
              <a:ext uri="{FF2B5EF4-FFF2-40B4-BE49-F238E27FC236}">
                <a16:creationId xmlns:a16="http://schemas.microsoft.com/office/drawing/2014/main" id="{C7A69B04-7558-2B41-ADF0-336B92A47345}"/>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Step Functions</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6811" name="TextBox 11">
            <a:extLst>
              <a:ext uri="{FF2B5EF4-FFF2-40B4-BE49-F238E27FC236}">
                <a16:creationId xmlns:a16="http://schemas.microsoft.com/office/drawing/2014/main" id="{C9BB1F7E-248D-424E-8B74-0C0C9C2B1E0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EventBridge</a:t>
            </a:r>
          </a:p>
        </p:txBody>
      </p:sp>
      <p:sp>
        <p:nvSpPr>
          <p:cNvPr id="76812" name="TextBox 12">
            <a:extLst>
              <a:ext uri="{FF2B5EF4-FFF2-40B4-BE49-F238E27FC236}">
                <a16:creationId xmlns:a16="http://schemas.microsoft.com/office/drawing/2014/main" id="{2F8BFEAD-6AEE-E844-94F0-AC29A602102B}"/>
              </a:ext>
            </a:extLst>
          </p:cNvPr>
          <p:cNvSpPr txBox="1">
            <a:spLocks noChangeArrowheads="1"/>
          </p:cNvSpPr>
          <p:nvPr/>
        </p:nvSpPr>
        <p:spPr bwMode="auto">
          <a:xfrm>
            <a:off x="676751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Console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Mobile Application</a:t>
            </a:r>
          </a:p>
        </p:txBody>
      </p: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6815" name="TextBox 15">
            <a:extLst>
              <a:ext uri="{FF2B5EF4-FFF2-40B4-BE49-F238E27FC236}">
                <a16:creationId xmlns:a16="http://schemas.microsoft.com/office/drawing/2014/main" id="{2062DD1E-8BB9-B545-9EE2-703F5B8B3845}"/>
              </a:ext>
            </a:extLst>
          </p:cNvPr>
          <p:cNvSpPr txBox="1">
            <a:spLocks noChangeArrowheads="1"/>
          </p:cNvSpPr>
          <p:nvPr/>
        </p:nvSpPr>
        <p:spPr bwMode="auto">
          <a:xfrm>
            <a:off x="9116657" y="1946275"/>
            <a:ext cx="2143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Express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Workflows</a:t>
            </a:r>
          </a:p>
        </p:txBody>
      </p:sp>
      <p:sp>
        <p:nvSpPr>
          <p:cNvPr id="27" name="TextBox 18">
            <a:extLst>
              <a:ext uri="{FF2B5EF4-FFF2-40B4-BE49-F238E27FC236}">
                <a16:creationId xmlns:a16="http://schemas.microsoft.com/office/drawing/2014/main" id="{4E2B300E-77A2-564A-A523-B1379D263FF9}"/>
              </a:ext>
            </a:extLst>
          </p:cNvPr>
          <p:cNvSpPr txBox="1">
            <a:spLocks noChangeArrowheads="1"/>
          </p:cNvSpPr>
          <p:nvPr/>
        </p:nvSpPr>
        <p:spPr bwMode="auto">
          <a:xfrm>
            <a:off x="4471988" y="3161504"/>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Event</a:t>
            </a:r>
          </a:p>
        </p:txBody>
      </p:sp>
      <p:sp>
        <p:nvSpPr>
          <p:cNvPr id="28" name="TextBox 20">
            <a:extLst>
              <a:ext uri="{FF2B5EF4-FFF2-40B4-BE49-F238E27FC236}">
                <a16:creationId xmlns:a16="http://schemas.microsoft.com/office/drawing/2014/main" id="{7474B9A4-A3D3-454A-9691-9EB8E225F18E}"/>
              </a:ext>
            </a:extLst>
          </p:cNvPr>
          <p:cNvSpPr txBox="1">
            <a:spLocks noChangeArrowheads="1"/>
          </p:cNvSpPr>
          <p:nvPr/>
        </p:nvSpPr>
        <p:spPr bwMode="auto">
          <a:xfrm>
            <a:off x="4622689" y="3891312"/>
            <a:ext cx="9064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Default</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event bus</a:t>
            </a:r>
          </a:p>
        </p:txBody>
      </p:sp>
      <p:sp>
        <p:nvSpPr>
          <p:cNvPr id="29" name="TextBox 22">
            <a:extLst>
              <a:ext uri="{FF2B5EF4-FFF2-40B4-BE49-F238E27FC236}">
                <a16:creationId xmlns:a16="http://schemas.microsoft.com/office/drawing/2014/main" id="{B7FE58BF-E256-5843-A284-6FBF6DB8EDA5}"/>
              </a:ext>
            </a:extLst>
          </p:cNvPr>
          <p:cNvSpPr txBox="1">
            <a:spLocks noChangeArrowheads="1"/>
          </p:cNvSpPr>
          <p:nvPr/>
        </p:nvSpPr>
        <p:spPr bwMode="auto">
          <a:xfrm>
            <a:off x="5713360" y="3889725"/>
            <a:ext cx="91025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Custom</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event bus</a:t>
            </a:r>
          </a:p>
        </p:txBody>
      </p:sp>
      <p:sp>
        <p:nvSpPr>
          <p:cNvPr id="30" name="TextBox 23">
            <a:extLst>
              <a:ext uri="{FF2B5EF4-FFF2-40B4-BE49-F238E27FC236}">
                <a16:creationId xmlns:a16="http://schemas.microsoft.com/office/drawing/2014/main" id="{CC855AE6-8CEA-534B-AD55-E178BE2E27A9}"/>
              </a:ext>
            </a:extLst>
          </p:cNvPr>
          <p:cNvSpPr txBox="1">
            <a:spLocks noChangeArrowheads="1"/>
          </p:cNvSpPr>
          <p:nvPr/>
        </p:nvSpPr>
        <p:spPr bwMode="auto">
          <a:xfrm>
            <a:off x="4631477" y="4819838"/>
            <a:ext cx="88434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SaaS</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event bus</a:t>
            </a:r>
          </a:p>
        </p:txBody>
      </p:sp>
      <p:sp>
        <p:nvSpPr>
          <p:cNvPr id="34" name="TextBox 26">
            <a:extLst>
              <a:ext uri="{FF2B5EF4-FFF2-40B4-BE49-F238E27FC236}">
                <a16:creationId xmlns:a16="http://schemas.microsoft.com/office/drawing/2014/main" id="{AFFD0030-6FC4-D141-B21F-36630FB67198}"/>
              </a:ext>
            </a:extLst>
          </p:cNvPr>
          <p:cNvSpPr txBox="1">
            <a:spLocks noChangeArrowheads="1"/>
          </p:cNvSpPr>
          <p:nvPr/>
        </p:nvSpPr>
        <p:spPr bwMode="auto">
          <a:xfrm>
            <a:off x="5760908" y="3170915"/>
            <a:ext cx="8110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Rule</a:t>
            </a:r>
          </a:p>
        </p:txBody>
      </p:sp>
      <p:pic>
        <p:nvPicPr>
          <p:cNvPr id="35" name="Graphic 24">
            <a:extLst>
              <a:ext uri="{FF2B5EF4-FFF2-40B4-BE49-F238E27FC236}">
                <a16:creationId xmlns:a16="http://schemas.microsoft.com/office/drawing/2014/main" id="{6A514F2A-C47E-E048-BBA9-A3D2CC7A348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4844257" y="52881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26">
            <a:extLst>
              <a:ext uri="{FF2B5EF4-FFF2-40B4-BE49-F238E27FC236}">
                <a16:creationId xmlns:a16="http://schemas.microsoft.com/office/drawing/2014/main" id="{E470B0D0-1F26-8C48-A717-6D1D1D4FBFDB}"/>
              </a:ext>
            </a:extLst>
          </p:cNvPr>
          <p:cNvSpPr txBox="1">
            <a:spLocks noChangeArrowheads="1"/>
          </p:cNvSpPr>
          <p:nvPr/>
        </p:nvSpPr>
        <p:spPr bwMode="auto">
          <a:xfrm>
            <a:off x="4622689" y="5745321"/>
            <a:ext cx="88434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Schema</a:t>
            </a:r>
          </a:p>
        </p:txBody>
      </p:sp>
      <p:pic>
        <p:nvPicPr>
          <p:cNvPr id="37" name="Graphic 24">
            <a:extLst>
              <a:ext uri="{FF2B5EF4-FFF2-40B4-BE49-F238E27FC236}">
                <a16:creationId xmlns:a16="http://schemas.microsoft.com/office/drawing/2014/main" id="{F7B23A4B-A954-664A-9066-7EF069D9260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539" y="43585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26">
            <a:extLst>
              <a:ext uri="{FF2B5EF4-FFF2-40B4-BE49-F238E27FC236}">
                <a16:creationId xmlns:a16="http://schemas.microsoft.com/office/drawing/2014/main" id="{1B640282-19AD-E548-8E36-9DEE3F37C3AA}"/>
              </a:ext>
            </a:extLst>
          </p:cNvPr>
          <p:cNvSpPr txBox="1">
            <a:spLocks noChangeArrowheads="1"/>
          </p:cNvSpPr>
          <p:nvPr/>
        </p:nvSpPr>
        <p:spPr bwMode="auto">
          <a:xfrm>
            <a:off x="5709214" y="4819838"/>
            <a:ext cx="9144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Schema registry</a:t>
            </a:r>
          </a:p>
        </p:txBody>
      </p:sp>
      <p:pic>
        <p:nvPicPr>
          <p:cNvPr id="41" name="Graphic 8">
            <a:extLst>
              <a:ext uri="{FF2B5EF4-FFF2-40B4-BE49-F238E27FC236}">
                <a16:creationId xmlns:a16="http://schemas.microsoft.com/office/drawing/2014/main" id="{97C96646-3D2E-2B42-8149-AD5753291ED2}"/>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4851400" y="269959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Graphic 24">
            <a:extLst>
              <a:ext uri="{FF2B5EF4-FFF2-40B4-BE49-F238E27FC236}">
                <a16:creationId xmlns:a16="http://schemas.microsoft.com/office/drawing/2014/main" id="{6EA61E62-5523-1D4A-8DAA-5BDB22103781}"/>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5951539" y="27066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Graphic 27">
            <a:extLst>
              <a:ext uri="{FF2B5EF4-FFF2-40B4-BE49-F238E27FC236}">
                <a16:creationId xmlns:a16="http://schemas.microsoft.com/office/drawing/2014/main" id="{630AC5C9-B1A2-1B40-9B34-06E08504A02D}"/>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4841555" y="34268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Graphic 16">
            <a:extLst>
              <a:ext uri="{FF2B5EF4-FFF2-40B4-BE49-F238E27FC236}">
                <a16:creationId xmlns:a16="http://schemas.microsoft.com/office/drawing/2014/main" id="{92210C83-F0EF-1F4A-823C-8A4EB015588B}"/>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5953333" y="343656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Graphic 6">
            <a:extLst>
              <a:ext uri="{FF2B5EF4-FFF2-40B4-BE49-F238E27FC236}">
                <a16:creationId xmlns:a16="http://schemas.microsoft.com/office/drawing/2014/main" id="{A87AB607-59F1-9845-94AB-F9E357908A52}"/>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4844257" y="43620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5" name="Graphic 17">
            <a:extLst>
              <a:ext uri="{FF2B5EF4-FFF2-40B4-BE49-F238E27FC236}">
                <a16:creationId xmlns:a16="http://schemas.microsoft.com/office/drawing/2014/main" id="{1A9D1141-C36C-B242-8614-7435D48EE9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7" name="Footer Placeholder 2">
            <a:extLst>
              <a:ext uri="{FF2B5EF4-FFF2-40B4-BE49-F238E27FC236}">
                <a16:creationId xmlns:a16="http://schemas.microsoft.com/office/drawing/2014/main" id="{C152860B-55A8-0E48-91DB-84F9E4D4A800}"/>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77828" name="Slide Number Placeholder 3">
            <a:extLst>
              <a:ext uri="{FF2B5EF4-FFF2-40B4-BE49-F238E27FC236}">
                <a16:creationId xmlns:a16="http://schemas.microsoft.com/office/drawing/2014/main" id="{1F273047-6C6E-7349-88F6-8714A407D6F9}"/>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F568DA4-0705-C44B-A98E-3B9A9DFD0C29}" type="slidenum">
              <a:rPr lang="en-US" altLang="en-US" smtClean="0">
                <a:solidFill>
                  <a:schemeClr val="bg1"/>
                </a:solidFill>
                <a:latin typeface="Arial" panose="020B0604020202020204" pitchFamily="34" charset="0"/>
              </a:rPr>
              <a:pPr fontAlgn="base">
                <a:spcBef>
                  <a:spcPct val="0"/>
                </a:spcBef>
                <a:spcAft>
                  <a:spcPct val="0"/>
                </a:spcAft>
              </a:pPr>
              <a:t>41</a:t>
            </a:fld>
            <a:endParaRPr lang="en-US" altLang="en-US" dirty="0">
              <a:solidFill>
                <a:schemeClr val="bg1"/>
              </a:solidFill>
              <a:latin typeface="Arial" panose="020B0604020202020204" pitchFamily="34" charset="0"/>
            </a:endParaRPr>
          </a:p>
        </p:txBody>
      </p:sp>
      <p:sp>
        <p:nvSpPr>
          <p:cNvPr id="77826" name="Title 1">
            <a:extLst>
              <a:ext uri="{FF2B5EF4-FFF2-40B4-BE49-F238E27FC236}">
                <a16:creationId xmlns:a16="http://schemas.microsoft.com/office/drawing/2014/main" id="{E5687571-1D8F-954D-90FC-78669FA5C89D}"/>
              </a:ext>
            </a:extLst>
          </p:cNvPr>
          <p:cNvSpPr>
            <a:spLocks noGrp="1" noChangeArrowheads="1"/>
          </p:cNvSpPr>
          <p:nvPr>
            <p:ph type="title"/>
          </p:nvPr>
        </p:nvSpPr>
        <p:spPr/>
        <p:txBody>
          <a:bodyPr/>
          <a:lstStyle/>
          <a:p>
            <a:pPr eaLnBrk="1" hangingPunct="1"/>
            <a:r>
              <a:rPr lang="en-US" altLang="en-US" dirty="0"/>
              <a:t>Application Integration</a:t>
            </a:r>
          </a:p>
        </p:txBody>
      </p:sp>
      <p:sp>
        <p:nvSpPr>
          <p:cNvPr id="77829" name="Text Placeholder 4">
            <a:extLst>
              <a:ext uri="{FF2B5EF4-FFF2-40B4-BE49-F238E27FC236}">
                <a16:creationId xmlns:a16="http://schemas.microsoft.com/office/drawing/2014/main" id="{099AA42F-4723-9B4B-BC79-4BAA3ED55C88}"/>
              </a:ext>
            </a:extLst>
          </p:cNvPr>
          <p:cNvSpPr>
            <a:spLocks noGrp="1" noChangeArrowheads="1"/>
          </p:cNvSpPr>
          <p:nvPr>
            <p:ph type="body" sz="quarter" idx="10"/>
          </p:nvPr>
        </p:nvSpPr>
        <p:spPr/>
        <p:txBody>
          <a:bodyPr/>
          <a:lstStyle/>
          <a:p>
            <a:pPr eaLnBrk="1" hangingPunct="1"/>
            <a:r>
              <a:rPr lang="en-US" altLang="en-US" dirty="0"/>
              <a:t>3/3</a:t>
            </a:r>
          </a:p>
        </p:txBody>
      </p:sp>
      <p:sp>
        <p:nvSpPr>
          <p:cNvPr id="77830" name="TextBox 9">
            <a:extLst>
              <a:ext uri="{FF2B5EF4-FFF2-40B4-BE49-F238E27FC236}">
                <a16:creationId xmlns:a16="http://schemas.microsoft.com/office/drawing/2014/main" id="{2A6E8634-B5F9-4B4A-B592-5A631C1C0F7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AppFlow</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 name="TextBox 11">
            <a:extLst>
              <a:ext uri="{FF2B5EF4-FFF2-40B4-BE49-F238E27FC236}">
                <a16:creationId xmlns:a16="http://schemas.microsoft.com/office/drawing/2014/main" id="{29703434-C91B-5F42-BD5A-2F0F5AFDD6D1}"/>
              </a:ext>
            </a:extLst>
          </p:cNvPr>
          <p:cNvSpPr txBox="1">
            <a:spLocks noChangeArrowheads="1"/>
          </p:cNvSpPr>
          <p:nvPr/>
        </p:nvSpPr>
        <p:spPr bwMode="auto">
          <a:xfrm>
            <a:off x="4483101" y="1946275"/>
            <a:ext cx="22844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Workflows for Apache Airflow</a:t>
            </a:r>
          </a:p>
        </p:txBody>
      </p:sp>
      <p:pic>
        <p:nvPicPr>
          <p:cNvPr id="16" name="Graphic 15">
            <a:extLst>
              <a:ext uri="{FF2B5EF4-FFF2-40B4-BE49-F238E27FC236}">
                <a16:creationId xmlns:a16="http://schemas.microsoft.com/office/drawing/2014/main" id="{D088A321-EF04-9B41-B1E4-AF66D4E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3512" y="1181100"/>
            <a:ext cx="762000" cy="762000"/>
          </a:xfrm>
          <a:prstGeom prst="rect">
            <a:avLst/>
          </a:prstGeom>
        </p:spPr>
      </p:pic>
      <p:pic>
        <p:nvPicPr>
          <p:cNvPr id="17" name="Graphic 17">
            <a:extLst>
              <a:ext uri="{FF2B5EF4-FFF2-40B4-BE49-F238E27FC236}">
                <a16:creationId xmlns:a16="http://schemas.microsoft.com/office/drawing/2014/main" id="{847A7472-D977-624B-9A30-47A44C4FD42F}"/>
              </a:ext>
            </a:extLst>
          </p:cNvPr>
          <p:cNvPicPr>
            <a:picLocks noChangeAspect="1" noChangeArrowheads="1"/>
          </p:cNvPicPr>
          <p:nvPr/>
        </p:nvPicPr>
        <p:blipFill>
          <a:blip r:embed="rId5"/>
          <a:srcRect/>
          <a:stretch/>
        </p:blipFill>
        <p:spPr bwMode="auto">
          <a:xfrm>
            <a:off x="752792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9">
            <a:extLst>
              <a:ext uri="{FF2B5EF4-FFF2-40B4-BE49-F238E27FC236}">
                <a16:creationId xmlns:a16="http://schemas.microsoft.com/office/drawing/2014/main" id="{004BE815-88F2-474B-8554-6940E19F35A1}"/>
              </a:ext>
            </a:extLst>
          </p:cNvPr>
          <p:cNvSpPr txBox="1">
            <a:spLocks noChangeArrowheads="1"/>
          </p:cNvSpPr>
          <p:nvPr/>
        </p:nvSpPr>
        <p:spPr bwMode="auto">
          <a:xfrm>
            <a:off x="6789734"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API Gateway</a:t>
            </a:r>
          </a:p>
        </p:txBody>
      </p:sp>
      <p:sp>
        <p:nvSpPr>
          <p:cNvPr id="19" name="TextBox 16">
            <a:extLst>
              <a:ext uri="{FF2B5EF4-FFF2-40B4-BE49-F238E27FC236}">
                <a16:creationId xmlns:a16="http://schemas.microsoft.com/office/drawing/2014/main" id="{099D59F3-19A5-4E47-9AA1-612D0AD90909}"/>
              </a:ext>
            </a:extLst>
          </p:cNvPr>
          <p:cNvSpPr txBox="1">
            <a:spLocks noChangeArrowheads="1"/>
          </p:cNvSpPr>
          <p:nvPr/>
        </p:nvSpPr>
        <p:spPr bwMode="auto">
          <a:xfrm>
            <a:off x="7170658" y="3260725"/>
            <a:ext cx="14687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Endpoint</a:t>
            </a:r>
          </a:p>
        </p:txBody>
      </p:sp>
      <p:pic>
        <p:nvPicPr>
          <p:cNvPr id="20" name="Graphic 6">
            <a:extLst>
              <a:ext uri="{FF2B5EF4-FFF2-40B4-BE49-F238E27FC236}">
                <a16:creationId xmlns:a16="http://schemas.microsoft.com/office/drawing/2014/main" id="{FD960BCD-0D1F-914A-B9E9-229CD74E312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666034"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7" name="Graphic 7">
            <a:extLst>
              <a:ext uri="{FF2B5EF4-FFF2-40B4-BE49-F238E27FC236}">
                <a16:creationId xmlns:a16="http://schemas.microsoft.com/office/drawing/2014/main" id="{61904FBB-E6AA-5545-A9CB-FAD8D344EC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899" name="Footer Placeholder 2">
            <a:extLst>
              <a:ext uri="{FF2B5EF4-FFF2-40B4-BE49-F238E27FC236}">
                <a16:creationId xmlns:a16="http://schemas.microsoft.com/office/drawing/2014/main" id="{2302FDDF-90B7-8844-BF23-5E2180B0BE77}"/>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80900" name="Slide Number Placeholder 3">
            <a:extLst>
              <a:ext uri="{FF2B5EF4-FFF2-40B4-BE49-F238E27FC236}">
                <a16:creationId xmlns:a16="http://schemas.microsoft.com/office/drawing/2014/main" id="{0C1C347C-D4B5-3C4E-83BB-A7BDE161A9E2}"/>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0B4BC6B-D62B-0D41-9B92-DB007DC02062}" type="slidenum">
              <a:rPr lang="en-US" altLang="en-US" smtClean="0">
                <a:solidFill>
                  <a:schemeClr val="bg1"/>
                </a:solidFill>
                <a:latin typeface="Arial" panose="020B0604020202020204" pitchFamily="34" charset="0"/>
              </a:rPr>
              <a:pPr fontAlgn="base">
                <a:spcBef>
                  <a:spcPct val="0"/>
                </a:spcBef>
                <a:spcAft>
                  <a:spcPct val="0"/>
                </a:spcAft>
              </a:pPr>
              <a:t>42</a:t>
            </a:fld>
            <a:endParaRPr lang="en-US" altLang="en-US" dirty="0">
              <a:solidFill>
                <a:schemeClr val="bg1"/>
              </a:solidFill>
              <a:latin typeface="Arial" panose="020B0604020202020204" pitchFamily="34" charset="0"/>
            </a:endParaRPr>
          </a:p>
        </p:txBody>
      </p:sp>
      <p:sp>
        <p:nvSpPr>
          <p:cNvPr id="80898" name="Title 1">
            <a:extLst>
              <a:ext uri="{FF2B5EF4-FFF2-40B4-BE49-F238E27FC236}">
                <a16:creationId xmlns:a16="http://schemas.microsoft.com/office/drawing/2014/main" id="{C03F25B9-E3F3-5E43-8015-0068CC9145BB}"/>
              </a:ext>
            </a:extLst>
          </p:cNvPr>
          <p:cNvSpPr>
            <a:spLocks noGrp="1" noChangeArrowheads="1"/>
          </p:cNvSpPr>
          <p:nvPr>
            <p:ph type="ctrTitle"/>
          </p:nvPr>
        </p:nvSpPr>
        <p:spPr/>
        <p:txBody>
          <a:bodyPr/>
          <a:lstStyle/>
          <a:p>
            <a:pPr eaLnBrk="1" hangingPunct="1"/>
            <a:r>
              <a:rPr lang="en-US" altLang="en-US" dirty="0"/>
              <a:t>AWS Cost</a:t>
            </a:r>
            <a:br>
              <a:rPr lang="en-US" altLang="en-US" dirty="0"/>
            </a:br>
            <a:r>
              <a:rPr lang="en-US" altLang="en-US" dirty="0"/>
              <a:t>Management</a:t>
            </a:r>
          </a:p>
        </p:txBody>
      </p:sp>
      <p:sp>
        <p:nvSpPr>
          <p:cNvPr id="80901" name="Title 3">
            <a:extLst>
              <a:ext uri="{FF2B5EF4-FFF2-40B4-BE49-F238E27FC236}">
                <a16:creationId xmlns:a16="http://schemas.microsoft.com/office/drawing/2014/main" id="{510C4428-C710-FA43-839D-3DA8FB33A02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1" name="Graphic 23">
            <a:extLst>
              <a:ext uri="{FF2B5EF4-FFF2-40B4-BE49-F238E27FC236}">
                <a16:creationId xmlns:a16="http://schemas.microsoft.com/office/drawing/2014/main" id="{198F8D2D-1D19-C64F-969D-45FCE10FB0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2" name="Graphic 21">
            <a:extLst>
              <a:ext uri="{FF2B5EF4-FFF2-40B4-BE49-F238E27FC236}">
                <a16:creationId xmlns:a16="http://schemas.microsoft.com/office/drawing/2014/main" id="{193B5BBF-6E6C-CF41-B634-2A6DB6858A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3" name="Graphic 17">
            <a:extLst>
              <a:ext uri="{FF2B5EF4-FFF2-40B4-BE49-F238E27FC236}">
                <a16:creationId xmlns:a16="http://schemas.microsoft.com/office/drawing/2014/main" id="{0E1D3524-825E-174F-86C0-2BEFF01F5B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4" name="Graphic 19">
            <a:extLst>
              <a:ext uri="{FF2B5EF4-FFF2-40B4-BE49-F238E27FC236}">
                <a16:creationId xmlns:a16="http://schemas.microsoft.com/office/drawing/2014/main" id="{A269AB11-CAC3-9044-BA1A-4824F032CF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6" name="Footer Placeholder 2">
            <a:extLst>
              <a:ext uri="{FF2B5EF4-FFF2-40B4-BE49-F238E27FC236}">
                <a16:creationId xmlns:a16="http://schemas.microsoft.com/office/drawing/2014/main" id="{56069074-7CB0-CB4F-B5C0-A8B866F5F03B}"/>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81927" name="Slide Number Placeholder 3">
            <a:extLst>
              <a:ext uri="{FF2B5EF4-FFF2-40B4-BE49-F238E27FC236}">
                <a16:creationId xmlns:a16="http://schemas.microsoft.com/office/drawing/2014/main" id="{77D82FB6-6D3F-B442-94EA-88ED02839060}"/>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79A470D-3EB3-7243-BAB0-FBF02B01F96B}" type="slidenum">
              <a:rPr lang="en-US" altLang="en-US" smtClean="0">
                <a:solidFill>
                  <a:schemeClr val="bg1"/>
                </a:solidFill>
                <a:latin typeface="Arial" panose="020B0604020202020204" pitchFamily="34" charset="0"/>
              </a:rPr>
              <a:pPr fontAlgn="base">
                <a:spcBef>
                  <a:spcPct val="0"/>
                </a:spcBef>
                <a:spcAft>
                  <a:spcPct val="0"/>
                </a:spcAft>
              </a:pPr>
              <a:t>43</a:t>
            </a:fld>
            <a:endParaRPr lang="en-US" altLang="en-US" dirty="0">
              <a:solidFill>
                <a:schemeClr val="bg1"/>
              </a:solidFill>
              <a:latin typeface="Arial" panose="020B0604020202020204" pitchFamily="34" charset="0"/>
            </a:endParaRPr>
          </a:p>
        </p:txBody>
      </p:sp>
      <p:sp>
        <p:nvSpPr>
          <p:cNvPr id="81925" name="Title 1">
            <a:extLst>
              <a:ext uri="{FF2B5EF4-FFF2-40B4-BE49-F238E27FC236}">
                <a16:creationId xmlns:a16="http://schemas.microsoft.com/office/drawing/2014/main" id="{680722DE-FEE5-1E49-B896-BF305383AF37}"/>
              </a:ext>
            </a:extLst>
          </p:cNvPr>
          <p:cNvSpPr>
            <a:spLocks noGrp="1" noChangeArrowheads="1"/>
          </p:cNvSpPr>
          <p:nvPr>
            <p:ph type="title"/>
          </p:nvPr>
        </p:nvSpPr>
        <p:spPr/>
        <p:txBody>
          <a:bodyPr/>
          <a:lstStyle/>
          <a:p>
            <a:pPr eaLnBrk="1" hangingPunct="1"/>
            <a:r>
              <a:rPr lang="en-US" altLang="en-US" dirty="0"/>
              <a:t>AWS Cost Management</a:t>
            </a:r>
          </a:p>
        </p:txBody>
      </p:sp>
      <p:sp>
        <p:nvSpPr>
          <p:cNvPr id="81928" name="Text Placeholder 4">
            <a:extLst>
              <a:ext uri="{FF2B5EF4-FFF2-40B4-BE49-F238E27FC236}">
                <a16:creationId xmlns:a16="http://schemas.microsoft.com/office/drawing/2014/main" id="{980D8D38-7EFA-604E-96A2-6FAB4E66B920}"/>
              </a:ext>
            </a:extLst>
          </p:cNvPr>
          <p:cNvSpPr>
            <a:spLocks noGrp="1" noChangeArrowheads="1"/>
          </p:cNvSpPr>
          <p:nvPr>
            <p:ph type="body" sz="quarter" idx="10"/>
          </p:nvPr>
        </p:nvSpPr>
        <p:spPr/>
        <p:txBody>
          <a:bodyPr/>
          <a:lstStyle/>
          <a:p>
            <a:pPr eaLnBrk="1" hangingPunct="1"/>
            <a:r>
              <a:rPr lang="en-US" altLang="en-US" dirty="0"/>
              <a:t>1/2</a:t>
            </a:r>
          </a:p>
        </p:txBody>
      </p:sp>
      <p:sp>
        <p:nvSpPr>
          <p:cNvPr id="81929" name="TextBox 9">
            <a:extLst>
              <a:ext uri="{FF2B5EF4-FFF2-40B4-BE49-F238E27FC236}">
                <a16:creationId xmlns:a16="http://schemas.microsoft.com/office/drawing/2014/main" id="{01918DFD-2191-9B40-9500-B71F1A18F74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Budgets</a:t>
            </a:r>
          </a:p>
        </p:txBody>
      </p:sp>
      <p:cxnSp>
        <p:nvCxnSpPr>
          <p:cNvPr id="11" name="Straight Connector 10">
            <a:extLst>
              <a:ext uri="{FF2B5EF4-FFF2-40B4-BE49-F238E27FC236}">
                <a16:creationId xmlns:a16="http://schemas.microsoft.com/office/drawing/2014/main" id="{20A67151-A06E-8C45-8629-3B8D033088F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1931" name="TextBox 11">
            <a:extLst>
              <a:ext uri="{FF2B5EF4-FFF2-40B4-BE49-F238E27FC236}">
                <a16:creationId xmlns:a16="http://schemas.microsoft.com/office/drawing/2014/main" id="{E6412EBA-2787-F944-AEDD-550BAE18C053}"/>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Cost &amp;</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Usage Report</a:t>
            </a:r>
          </a:p>
        </p:txBody>
      </p:sp>
      <p:sp>
        <p:nvSpPr>
          <p:cNvPr id="81932" name="TextBox 12">
            <a:extLst>
              <a:ext uri="{FF2B5EF4-FFF2-40B4-BE49-F238E27FC236}">
                <a16:creationId xmlns:a16="http://schemas.microsoft.com/office/drawing/2014/main" id="{DBAADED3-C714-3648-9631-27DEAA62CA09}"/>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Cost Explorer</a:t>
            </a:r>
          </a:p>
        </p:txBody>
      </p:sp>
      <p:cxnSp>
        <p:nvCxnSpPr>
          <p:cNvPr id="14" name="Straight Connector 13">
            <a:extLst>
              <a:ext uri="{FF2B5EF4-FFF2-40B4-BE49-F238E27FC236}">
                <a16:creationId xmlns:a16="http://schemas.microsoft.com/office/drawing/2014/main" id="{04C3EAB8-866E-FC49-BB3A-F96258CCB35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61E64F-13D4-324A-8198-4DF01C193C7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1935" name="TextBox 15">
            <a:extLst>
              <a:ext uri="{FF2B5EF4-FFF2-40B4-BE49-F238E27FC236}">
                <a16:creationId xmlns:a16="http://schemas.microsoft.com/office/drawing/2014/main" id="{06C255EB-C077-0842-ACDD-E75BF9B2E946}"/>
              </a:ext>
            </a:extLst>
          </p:cNvPr>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Reserved Instance (RI) Reporting</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5" name="Graphic 6">
            <a:extLst>
              <a:ext uri="{FF2B5EF4-FFF2-40B4-BE49-F238E27FC236}">
                <a16:creationId xmlns:a16="http://schemas.microsoft.com/office/drawing/2014/main" id="{BFAC4E67-20CB-D84C-A0FF-D85D15F847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Footer Placeholder 2">
            <a:extLst>
              <a:ext uri="{FF2B5EF4-FFF2-40B4-BE49-F238E27FC236}">
                <a16:creationId xmlns:a16="http://schemas.microsoft.com/office/drawing/2014/main" id="{CE63755D-6A11-FC49-9851-68FC0E15C8CF}"/>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82948" name="Slide Number Placeholder 3">
            <a:extLst>
              <a:ext uri="{FF2B5EF4-FFF2-40B4-BE49-F238E27FC236}">
                <a16:creationId xmlns:a16="http://schemas.microsoft.com/office/drawing/2014/main" id="{14D15CC7-A896-B94D-AA01-3BD4595D8B42}"/>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BACD7C8-B345-E042-8F02-063F97CB8A67}" type="slidenum">
              <a:rPr lang="en-US" altLang="en-US" smtClean="0">
                <a:solidFill>
                  <a:schemeClr val="bg1"/>
                </a:solidFill>
                <a:latin typeface="Arial" panose="020B0604020202020204" pitchFamily="34" charset="0"/>
              </a:rPr>
              <a:pPr fontAlgn="base">
                <a:spcBef>
                  <a:spcPct val="0"/>
                </a:spcBef>
                <a:spcAft>
                  <a:spcPct val="0"/>
                </a:spcAft>
              </a:pPr>
              <a:t>44</a:t>
            </a:fld>
            <a:endParaRPr lang="en-US" altLang="en-US" dirty="0">
              <a:solidFill>
                <a:schemeClr val="bg1"/>
              </a:solidFill>
              <a:latin typeface="Arial" panose="020B0604020202020204" pitchFamily="34" charset="0"/>
            </a:endParaRPr>
          </a:p>
        </p:txBody>
      </p:sp>
      <p:sp>
        <p:nvSpPr>
          <p:cNvPr id="82946" name="Title 1">
            <a:extLst>
              <a:ext uri="{FF2B5EF4-FFF2-40B4-BE49-F238E27FC236}">
                <a16:creationId xmlns:a16="http://schemas.microsoft.com/office/drawing/2014/main" id="{8055913A-34A3-DE44-B79B-00DA14D34ACD}"/>
              </a:ext>
            </a:extLst>
          </p:cNvPr>
          <p:cNvSpPr>
            <a:spLocks noGrp="1" noChangeArrowheads="1"/>
          </p:cNvSpPr>
          <p:nvPr>
            <p:ph type="title"/>
          </p:nvPr>
        </p:nvSpPr>
        <p:spPr/>
        <p:txBody>
          <a:bodyPr/>
          <a:lstStyle/>
          <a:p>
            <a:pPr eaLnBrk="1" hangingPunct="1"/>
            <a:r>
              <a:rPr lang="en-US" altLang="en-US" dirty="0"/>
              <a:t>AWS Cost Management</a:t>
            </a:r>
          </a:p>
        </p:txBody>
      </p:sp>
      <p:sp>
        <p:nvSpPr>
          <p:cNvPr id="82949" name="Text Placeholder 4">
            <a:extLst>
              <a:ext uri="{FF2B5EF4-FFF2-40B4-BE49-F238E27FC236}">
                <a16:creationId xmlns:a16="http://schemas.microsoft.com/office/drawing/2014/main" id="{2FCC2882-5516-0A41-9328-003A54379D89}"/>
              </a:ext>
            </a:extLst>
          </p:cNvPr>
          <p:cNvSpPr>
            <a:spLocks noGrp="1" noChangeArrowheads="1"/>
          </p:cNvSpPr>
          <p:nvPr>
            <p:ph type="body" sz="quarter" idx="10"/>
          </p:nvPr>
        </p:nvSpPr>
        <p:spPr/>
        <p:txBody>
          <a:bodyPr/>
          <a:lstStyle/>
          <a:p>
            <a:pPr eaLnBrk="1" hangingPunct="1"/>
            <a:r>
              <a:rPr lang="en-US" altLang="en-US" dirty="0"/>
              <a:t>2/2</a:t>
            </a:r>
          </a:p>
        </p:txBody>
      </p:sp>
      <p:sp>
        <p:nvSpPr>
          <p:cNvPr id="82950" name="TextBox 9">
            <a:extLst>
              <a:ext uri="{FF2B5EF4-FFF2-40B4-BE49-F238E27FC236}">
                <a16:creationId xmlns:a16="http://schemas.microsoft.com/office/drawing/2014/main" id="{BE258794-2B65-E54A-8469-2A3CD7BE7C48}"/>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Savings Plans</a:t>
            </a:r>
          </a:p>
        </p:txBody>
      </p:sp>
      <p:cxnSp>
        <p:nvCxnSpPr>
          <p:cNvPr id="11" name="Straight Connector 10">
            <a:extLst>
              <a:ext uri="{FF2B5EF4-FFF2-40B4-BE49-F238E27FC236}">
                <a16:creationId xmlns:a16="http://schemas.microsoft.com/office/drawing/2014/main" id="{20A67151-A06E-8C45-8629-3B8D033088F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C3EAB8-866E-FC49-BB3A-F96258CCB35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61E64F-13D4-324A-8198-4DF01C193C7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2" name="Graphic 17">
            <a:extLst>
              <a:ext uri="{FF2B5EF4-FFF2-40B4-BE49-F238E27FC236}">
                <a16:creationId xmlns:a16="http://schemas.microsoft.com/office/drawing/2014/main" id="{0BB168B6-29E1-C04B-8634-C54B775885F9}"/>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1">
            <a:extLst>
              <a:ext uri="{FF2B5EF4-FFF2-40B4-BE49-F238E27FC236}">
                <a16:creationId xmlns:a16="http://schemas.microsoft.com/office/drawing/2014/main" id="{EEE51F81-E1A7-804E-B78A-828B59E1491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 Cost Profiler</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Graphic 7">
            <a:extLst>
              <a:ext uri="{FF2B5EF4-FFF2-40B4-BE49-F238E27FC236}">
                <a16:creationId xmlns:a16="http://schemas.microsoft.com/office/drawing/2014/main" id="{8808F9CD-4F56-BB47-8454-DC0B24E5F4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1" name="Footer Placeholder 2">
            <a:extLst>
              <a:ext uri="{FF2B5EF4-FFF2-40B4-BE49-F238E27FC236}">
                <a16:creationId xmlns:a16="http://schemas.microsoft.com/office/drawing/2014/main" id="{B0883A0E-064A-E24A-A32F-033014D8E971}"/>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83972" name="Slide Number Placeholder 3">
            <a:extLst>
              <a:ext uri="{FF2B5EF4-FFF2-40B4-BE49-F238E27FC236}">
                <a16:creationId xmlns:a16="http://schemas.microsoft.com/office/drawing/2014/main" id="{E90FA5E4-7E36-9C4B-8AFB-5D3EFFBF2236}"/>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5D60ADB-8230-B543-97AE-1F5AE9E11CA2}" type="slidenum">
              <a:rPr lang="en-US" altLang="en-US" smtClean="0">
                <a:solidFill>
                  <a:schemeClr val="bg1"/>
                </a:solidFill>
                <a:latin typeface="Arial" panose="020B0604020202020204" pitchFamily="34" charset="0"/>
              </a:rPr>
              <a:pPr fontAlgn="base">
                <a:spcBef>
                  <a:spcPct val="0"/>
                </a:spcBef>
                <a:spcAft>
                  <a:spcPct val="0"/>
                </a:spcAft>
              </a:pPr>
              <a:t>45</a:t>
            </a:fld>
            <a:endParaRPr lang="en-US" altLang="en-US" dirty="0">
              <a:solidFill>
                <a:schemeClr val="bg1"/>
              </a:solidFill>
              <a:latin typeface="Arial" panose="020B0604020202020204" pitchFamily="34" charset="0"/>
            </a:endParaRPr>
          </a:p>
        </p:txBody>
      </p:sp>
      <p:sp>
        <p:nvSpPr>
          <p:cNvPr id="83970" name="Title 1">
            <a:extLst>
              <a:ext uri="{FF2B5EF4-FFF2-40B4-BE49-F238E27FC236}">
                <a16:creationId xmlns:a16="http://schemas.microsoft.com/office/drawing/2014/main" id="{44F0D7D2-F4CD-8345-B7CC-290DFFCA6891}"/>
              </a:ext>
            </a:extLst>
          </p:cNvPr>
          <p:cNvSpPr>
            <a:spLocks noGrp="1" noChangeArrowheads="1"/>
          </p:cNvSpPr>
          <p:nvPr>
            <p:ph type="ctrTitle"/>
          </p:nvPr>
        </p:nvSpPr>
        <p:spPr/>
        <p:txBody>
          <a:bodyPr/>
          <a:lstStyle/>
          <a:p>
            <a:pPr eaLnBrk="1" hangingPunct="1"/>
            <a:r>
              <a:rPr lang="en-US" altLang="en-US" dirty="0"/>
              <a:t>Blockchain</a:t>
            </a:r>
          </a:p>
        </p:txBody>
      </p:sp>
      <p:sp>
        <p:nvSpPr>
          <p:cNvPr id="83973" name="Title 3">
            <a:extLst>
              <a:ext uri="{FF2B5EF4-FFF2-40B4-BE49-F238E27FC236}">
                <a16:creationId xmlns:a16="http://schemas.microsoft.com/office/drawing/2014/main" id="{6550784C-F418-A04F-8E6B-A62303647A65}"/>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3" name="Graphic 17">
            <a:extLst>
              <a:ext uri="{FF2B5EF4-FFF2-40B4-BE49-F238E27FC236}">
                <a16:creationId xmlns:a16="http://schemas.microsoft.com/office/drawing/2014/main" id="{EFB81D1A-C686-7B4F-ABBC-466EB6D9D8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4" name="Graphic 19">
            <a:extLst>
              <a:ext uri="{FF2B5EF4-FFF2-40B4-BE49-F238E27FC236}">
                <a16:creationId xmlns:a16="http://schemas.microsoft.com/office/drawing/2014/main" id="{D9AD3994-9E31-7940-9FA1-0986E6208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6" name="Footer Placeholder 2">
            <a:extLst>
              <a:ext uri="{FF2B5EF4-FFF2-40B4-BE49-F238E27FC236}">
                <a16:creationId xmlns:a16="http://schemas.microsoft.com/office/drawing/2014/main" id="{93FA7642-B2CF-CB43-9DED-91B4829FE30A}"/>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84997" name="Slide Number Placeholder 3">
            <a:extLst>
              <a:ext uri="{FF2B5EF4-FFF2-40B4-BE49-F238E27FC236}">
                <a16:creationId xmlns:a16="http://schemas.microsoft.com/office/drawing/2014/main" id="{58616E3E-13CE-DE43-8F4F-21CDD601A47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4E0ABD5-80E0-BA4D-9CAF-FA31CBEC5FC4}" type="slidenum">
              <a:rPr lang="en-US" altLang="en-US" smtClean="0">
                <a:solidFill>
                  <a:schemeClr val="bg1"/>
                </a:solidFill>
                <a:latin typeface="Arial" panose="020B0604020202020204" pitchFamily="34" charset="0"/>
              </a:rPr>
              <a:pPr fontAlgn="base">
                <a:spcBef>
                  <a:spcPct val="0"/>
                </a:spcBef>
                <a:spcAft>
                  <a:spcPct val="0"/>
                </a:spcAft>
              </a:pPr>
              <a:t>46</a:t>
            </a:fld>
            <a:endParaRPr lang="en-US" altLang="en-US" dirty="0">
              <a:solidFill>
                <a:schemeClr val="bg1"/>
              </a:solidFill>
              <a:latin typeface="Arial" panose="020B0604020202020204" pitchFamily="34" charset="0"/>
            </a:endParaRPr>
          </a:p>
        </p:txBody>
      </p:sp>
      <p:sp>
        <p:nvSpPr>
          <p:cNvPr id="84995" name="Title 1">
            <a:extLst>
              <a:ext uri="{FF2B5EF4-FFF2-40B4-BE49-F238E27FC236}">
                <a16:creationId xmlns:a16="http://schemas.microsoft.com/office/drawing/2014/main" id="{0099995B-806C-8647-8F1C-E05E8EE5D202}"/>
              </a:ext>
            </a:extLst>
          </p:cNvPr>
          <p:cNvSpPr>
            <a:spLocks noGrp="1" noChangeArrowheads="1"/>
          </p:cNvSpPr>
          <p:nvPr>
            <p:ph type="title"/>
          </p:nvPr>
        </p:nvSpPr>
        <p:spPr/>
        <p:txBody>
          <a:bodyPr/>
          <a:lstStyle/>
          <a:p>
            <a:pPr eaLnBrk="1" hangingPunct="1"/>
            <a:r>
              <a:rPr lang="en-US" altLang="en-US" dirty="0"/>
              <a:t>Blockchain</a:t>
            </a:r>
          </a:p>
        </p:txBody>
      </p:sp>
      <p:sp>
        <p:nvSpPr>
          <p:cNvPr id="84998" name="Text Placeholder 4">
            <a:extLst>
              <a:ext uri="{FF2B5EF4-FFF2-40B4-BE49-F238E27FC236}">
                <a16:creationId xmlns:a16="http://schemas.microsoft.com/office/drawing/2014/main" id="{B633D2A1-FD04-C54F-965C-3B178AF53AAC}"/>
              </a:ext>
            </a:extLst>
          </p:cNvPr>
          <p:cNvSpPr>
            <a:spLocks noGrp="1" noChangeArrowheads="1"/>
          </p:cNvSpPr>
          <p:nvPr>
            <p:ph type="body" sz="quarter" idx="10"/>
          </p:nvPr>
        </p:nvSpPr>
        <p:spPr/>
        <p:txBody>
          <a:bodyPr/>
          <a:lstStyle/>
          <a:p>
            <a:pPr eaLnBrk="1" hangingPunct="1"/>
            <a:r>
              <a:rPr lang="en-US" altLang="en-US" dirty="0"/>
              <a:t>1/1</a:t>
            </a:r>
          </a:p>
        </p:txBody>
      </p:sp>
      <p:sp>
        <p:nvSpPr>
          <p:cNvPr id="84999" name="TextBox 9">
            <a:extLst>
              <a:ext uri="{FF2B5EF4-FFF2-40B4-BE49-F238E27FC236}">
                <a16:creationId xmlns:a16="http://schemas.microsoft.com/office/drawing/2014/main" id="{BD8B72CD-3A7C-9F47-A486-0794680306CA}"/>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Blockchain</a:t>
            </a:r>
          </a:p>
        </p:txBody>
      </p:sp>
      <p:cxnSp>
        <p:nvCxnSpPr>
          <p:cNvPr id="11" name="Straight Connector 10">
            <a:extLst>
              <a:ext uri="{FF2B5EF4-FFF2-40B4-BE49-F238E27FC236}">
                <a16:creationId xmlns:a16="http://schemas.microsoft.com/office/drawing/2014/main" id="{B6F76250-E0DE-8C46-9AC8-1D2CE929A91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5001" name="TextBox 11">
            <a:extLst>
              <a:ext uri="{FF2B5EF4-FFF2-40B4-BE49-F238E27FC236}">
                <a16:creationId xmlns:a16="http://schemas.microsoft.com/office/drawing/2014/main" id="{D05B57B6-0F19-6641-A029-E2ACAF96801A}"/>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Quantum Ledger Database (Amazon QLDB)</a:t>
            </a:r>
          </a:p>
        </p:txBody>
      </p:sp>
      <p:cxnSp>
        <p:nvCxnSpPr>
          <p:cNvPr id="14" name="Straight Connector 13">
            <a:extLst>
              <a:ext uri="{FF2B5EF4-FFF2-40B4-BE49-F238E27FC236}">
                <a16:creationId xmlns:a16="http://schemas.microsoft.com/office/drawing/2014/main" id="{709F1AC6-1E75-6142-A14A-5100E2FA56F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0C21784-5A33-5F44-B2C3-CBDFAD84648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5004" name="TextBox 12">
            <a:extLst>
              <a:ext uri="{FF2B5EF4-FFF2-40B4-BE49-F238E27FC236}">
                <a16:creationId xmlns:a16="http://schemas.microsoft.com/office/drawing/2014/main" id="{CEAAA93F-5F78-8D43-8899-D7983A1BB155}"/>
              </a:ext>
            </a:extLst>
          </p:cNvPr>
          <p:cNvSpPr txBox="1">
            <a:spLocks noChangeArrowheads="1"/>
          </p:cNvSpPr>
          <p:nvPr/>
        </p:nvSpPr>
        <p:spPr bwMode="auto">
          <a:xfrm>
            <a:off x="2603500" y="3290888"/>
            <a:ext cx="14954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Blockchain</a:t>
            </a:r>
          </a:p>
        </p:txBody>
      </p:sp>
      <p:pic>
        <p:nvPicPr>
          <p:cNvPr id="85005" name="Graphic 6">
            <a:extLst>
              <a:ext uri="{FF2B5EF4-FFF2-40B4-BE49-F238E27FC236}">
                <a16:creationId xmlns:a16="http://schemas.microsoft.com/office/drawing/2014/main" id="{D03F48C6-B3F6-EA48-9823-02DDEC08E7F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22613" y="293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7" name="Graphic 7">
            <a:extLst>
              <a:ext uri="{FF2B5EF4-FFF2-40B4-BE49-F238E27FC236}">
                <a16:creationId xmlns:a16="http://schemas.microsoft.com/office/drawing/2014/main" id="{02720BD5-36C8-0241-A573-31F53823CD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9" name="Footer Placeholder 2">
            <a:extLst>
              <a:ext uri="{FF2B5EF4-FFF2-40B4-BE49-F238E27FC236}">
                <a16:creationId xmlns:a16="http://schemas.microsoft.com/office/drawing/2014/main" id="{C5FFE7FB-EBA5-3444-A3D8-D0CB1703DEDD}"/>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86020" name="Slide Number Placeholder 3">
            <a:extLst>
              <a:ext uri="{FF2B5EF4-FFF2-40B4-BE49-F238E27FC236}">
                <a16:creationId xmlns:a16="http://schemas.microsoft.com/office/drawing/2014/main" id="{E0A76C71-F03B-AA4A-B50B-418E4A7AA85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57DC719-54BE-6248-AA74-84D4CA985E2B}" type="slidenum">
              <a:rPr lang="en-US" altLang="en-US" smtClean="0">
                <a:solidFill>
                  <a:schemeClr val="bg1"/>
                </a:solidFill>
                <a:latin typeface="Arial" panose="020B0604020202020204" pitchFamily="34" charset="0"/>
              </a:rPr>
              <a:pPr fontAlgn="base">
                <a:spcBef>
                  <a:spcPct val="0"/>
                </a:spcBef>
                <a:spcAft>
                  <a:spcPct val="0"/>
                </a:spcAft>
              </a:pPr>
              <a:t>47</a:t>
            </a:fld>
            <a:endParaRPr lang="en-US" altLang="en-US" dirty="0">
              <a:solidFill>
                <a:schemeClr val="bg1"/>
              </a:solidFill>
              <a:latin typeface="Arial" panose="020B0604020202020204" pitchFamily="34" charset="0"/>
            </a:endParaRPr>
          </a:p>
        </p:txBody>
      </p:sp>
      <p:sp>
        <p:nvSpPr>
          <p:cNvPr id="86018" name="Title 1">
            <a:extLst>
              <a:ext uri="{FF2B5EF4-FFF2-40B4-BE49-F238E27FC236}">
                <a16:creationId xmlns:a16="http://schemas.microsoft.com/office/drawing/2014/main" id="{D70F92AA-F1B7-C548-9C36-2D4694FBACBC}"/>
              </a:ext>
            </a:extLst>
          </p:cNvPr>
          <p:cNvSpPr>
            <a:spLocks noGrp="1" noChangeArrowheads="1"/>
          </p:cNvSpPr>
          <p:nvPr>
            <p:ph type="ctrTitle"/>
          </p:nvPr>
        </p:nvSpPr>
        <p:spPr/>
        <p:txBody>
          <a:bodyPr/>
          <a:lstStyle/>
          <a:p>
            <a:pPr eaLnBrk="1" hangingPunct="1"/>
            <a:r>
              <a:rPr lang="en-US" altLang="en-US" dirty="0"/>
              <a:t>Business</a:t>
            </a:r>
            <a:br>
              <a:rPr lang="en-US" altLang="en-US" dirty="0"/>
            </a:br>
            <a:r>
              <a:rPr lang="en-US" altLang="en-US" dirty="0"/>
              <a:t>Applications</a:t>
            </a:r>
          </a:p>
        </p:txBody>
      </p:sp>
      <p:sp>
        <p:nvSpPr>
          <p:cNvPr id="86021" name="Title 3">
            <a:extLst>
              <a:ext uri="{FF2B5EF4-FFF2-40B4-BE49-F238E27FC236}">
                <a16:creationId xmlns:a16="http://schemas.microsoft.com/office/drawing/2014/main" id="{0D5B493C-3B20-734E-AE80-84C88E91CC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1" name="Graphic 21">
            <a:extLst>
              <a:ext uri="{FF2B5EF4-FFF2-40B4-BE49-F238E27FC236}">
                <a16:creationId xmlns:a16="http://schemas.microsoft.com/office/drawing/2014/main" id="{5928ACDE-C7AA-5840-80D1-8B7909C7C4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2" name="Graphic 19">
            <a:extLst>
              <a:ext uri="{FF2B5EF4-FFF2-40B4-BE49-F238E27FC236}">
                <a16:creationId xmlns:a16="http://schemas.microsoft.com/office/drawing/2014/main" id="{72C3E708-975B-474E-89CA-F826E0F18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3" name="Graphic 17">
            <a:extLst>
              <a:ext uri="{FF2B5EF4-FFF2-40B4-BE49-F238E27FC236}">
                <a16:creationId xmlns:a16="http://schemas.microsoft.com/office/drawing/2014/main" id="{48994123-5D7A-3144-A792-6CF2947E57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5" name="Footer Placeholder 2">
            <a:extLst>
              <a:ext uri="{FF2B5EF4-FFF2-40B4-BE49-F238E27FC236}">
                <a16:creationId xmlns:a16="http://schemas.microsoft.com/office/drawing/2014/main" id="{B25680F7-45AC-A34A-9993-89BF666EB8E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87046" name="Slide Number Placeholder 3">
            <a:extLst>
              <a:ext uri="{FF2B5EF4-FFF2-40B4-BE49-F238E27FC236}">
                <a16:creationId xmlns:a16="http://schemas.microsoft.com/office/drawing/2014/main" id="{8FA4A378-9140-F345-904A-D21CC29A7C5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33D9C-8977-3443-BD81-23CD040955E3}" type="slidenum">
              <a:rPr lang="en-US" altLang="en-US" smtClean="0">
                <a:solidFill>
                  <a:schemeClr val="bg1"/>
                </a:solidFill>
                <a:latin typeface="Arial" panose="020B0604020202020204" pitchFamily="34" charset="0"/>
              </a:rPr>
              <a:pPr fontAlgn="base">
                <a:spcBef>
                  <a:spcPct val="0"/>
                </a:spcBef>
                <a:spcAft>
                  <a:spcPct val="0"/>
                </a:spcAft>
              </a:pPr>
              <a:t>48</a:t>
            </a:fld>
            <a:endParaRPr lang="en-US" altLang="en-US" dirty="0">
              <a:solidFill>
                <a:schemeClr val="bg1"/>
              </a:solidFill>
              <a:latin typeface="Arial" panose="020B0604020202020204" pitchFamily="34" charset="0"/>
            </a:endParaRPr>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eaLnBrk="1" hangingPunct="1"/>
            <a:r>
              <a:rPr lang="en-US" altLang="en-US" dirty="0"/>
              <a:t>Business Applications</a:t>
            </a: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p:txBody>
          <a:bodyPr/>
          <a:lstStyle/>
          <a:p>
            <a:pPr eaLnBrk="1" hangingPunct="1"/>
            <a:r>
              <a:rPr lang="en-US" altLang="en-US" dirty="0"/>
              <a:t>1/3</a:t>
            </a: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Alexa for Business</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7050" name="TextBox 11">
            <a:extLst>
              <a:ext uri="{FF2B5EF4-FFF2-40B4-BE49-F238E27FC236}">
                <a16:creationId xmlns:a16="http://schemas.microsoft.com/office/drawing/2014/main" id="{A6426A6D-A018-2143-95C6-62C43EBD978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Chime</a:t>
            </a:r>
          </a:p>
        </p:txBody>
      </p:sp>
      <p:sp>
        <p:nvSpPr>
          <p:cNvPr id="87051" name="TextBox 12">
            <a:extLst>
              <a:ext uri="{FF2B5EF4-FFF2-40B4-BE49-F238E27FC236}">
                <a16:creationId xmlns:a16="http://schemas.microsoft.com/office/drawing/2014/main" id="{2C43B607-C941-4C46-86C7-20B564C18765}"/>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WorkMail</a:t>
            </a:r>
          </a:p>
        </p:txBody>
      </p: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 name="TextBox 15">
            <a:extLst>
              <a:ext uri="{FF2B5EF4-FFF2-40B4-BE49-F238E27FC236}">
                <a16:creationId xmlns:a16="http://schemas.microsoft.com/office/drawing/2014/main" id="{D79F71E5-26F8-D441-88FA-A78D98C6068A}"/>
              </a:ext>
            </a:extLst>
          </p:cNvPr>
          <p:cNvSpPr txBox="1">
            <a:spLocks noChangeArrowheads="1"/>
          </p:cNvSpPr>
          <p:nvPr/>
        </p:nvSpPr>
        <p:spPr bwMode="auto">
          <a:xfrm>
            <a:off x="9099680"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Honeycode</a:t>
            </a:r>
          </a:p>
        </p:txBody>
      </p:sp>
      <p:pic>
        <p:nvPicPr>
          <p:cNvPr id="19" name="Graphic 18">
            <a:extLst>
              <a:ext uri="{FF2B5EF4-FFF2-40B4-BE49-F238E27FC236}">
                <a16:creationId xmlns:a16="http://schemas.microsoft.com/office/drawing/2014/main" id="{DB191FEF-7822-374F-ACF8-993ABF721B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9611" y="1184275"/>
            <a:ext cx="762000" cy="7620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5" name="Footer Placeholder 2">
            <a:extLst>
              <a:ext uri="{FF2B5EF4-FFF2-40B4-BE49-F238E27FC236}">
                <a16:creationId xmlns:a16="http://schemas.microsoft.com/office/drawing/2014/main" id="{B25680F7-45AC-A34A-9993-89BF666EB8E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87046" name="Slide Number Placeholder 3">
            <a:extLst>
              <a:ext uri="{FF2B5EF4-FFF2-40B4-BE49-F238E27FC236}">
                <a16:creationId xmlns:a16="http://schemas.microsoft.com/office/drawing/2014/main" id="{8FA4A378-9140-F345-904A-D21CC29A7C5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33D9C-8977-3443-BD81-23CD040955E3}" type="slidenum">
              <a:rPr lang="en-US" altLang="en-US" smtClean="0">
                <a:solidFill>
                  <a:schemeClr val="bg1"/>
                </a:solidFill>
                <a:latin typeface="Arial" panose="020B0604020202020204" pitchFamily="34" charset="0"/>
              </a:rPr>
              <a:pPr fontAlgn="base">
                <a:spcBef>
                  <a:spcPct val="0"/>
                </a:spcBef>
                <a:spcAft>
                  <a:spcPct val="0"/>
                </a:spcAft>
              </a:pPr>
              <a:t>49</a:t>
            </a:fld>
            <a:endParaRPr lang="en-US" altLang="en-US" dirty="0">
              <a:solidFill>
                <a:schemeClr val="bg1"/>
              </a:solidFill>
              <a:latin typeface="Arial" panose="020B0604020202020204" pitchFamily="34" charset="0"/>
            </a:endParaRPr>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eaLnBrk="1" hangingPunct="1"/>
            <a:r>
              <a:rPr lang="en-US" altLang="en-US" dirty="0"/>
              <a:t>Business Applications</a:t>
            </a: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p:txBody>
          <a:bodyPr/>
          <a:lstStyle/>
          <a:p>
            <a:pPr eaLnBrk="1" hangingPunct="1"/>
            <a:r>
              <a:rPr lang="en-US" altLang="en-US" dirty="0"/>
              <a:t>2/3</a:t>
            </a: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Connect</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3">
            <a:extLst>
              <a:ext uri="{FF2B5EF4-FFF2-40B4-BE49-F238E27FC236}">
                <a16:creationId xmlns:a16="http://schemas.microsoft.com/office/drawing/2014/main" id="{068992F9-9FD5-2945-B230-53432991E92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6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a:extLst>
              <a:ext uri="{FF2B5EF4-FFF2-40B4-BE49-F238E27FC236}">
                <a16:creationId xmlns:a16="http://schemas.microsoft.com/office/drawing/2014/main" id="{15EE51F9-E657-BC46-8230-704237DC9B4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Pinpoint</a:t>
            </a:r>
          </a:p>
        </p:txBody>
      </p:sp>
      <p:sp>
        <p:nvSpPr>
          <p:cNvPr id="26" name="TextBox 15">
            <a:extLst>
              <a:ext uri="{FF2B5EF4-FFF2-40B4-BE49-F238E27FC236}">
                <a16:creationId xmlns:a16="http://schemas.microsoft.com/office/drawing/2014/main" id="{72618E27-90B4-FC41-B5BD-F24CBC5A369F}"/>
              </a:ext>
            </a:extLst>
          </p:cNvPr>
          <p:cNvSpPr txBox="1">
            <a:spLocks noChangeArrowheads="1"/>
          </p:cNvSpPr>
          <p:nvPr/>
        </p:nvSpPr>
        <p:spPr bwMode="auto">
          <a:xfrm>
            <a:off x="4991103" y="3279775"/>
            <a:ext cx="12652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Journey</a:t>
            </a:r>
          </a:p>
        </p:txBody>
      </p:sp>
      <p:pic>
        <p:nvPicPr>
          <p:cNvPr id="27" name="Graphic 6">
            <a:extLst>
              <a:ext uri="{FF2B5EF4-FFF2-40B4-BE49-F238E27FC236}">
                <a16:creationId xmlns:a16="http://schemas.microsoft.com/office/drawing/2014/main" id="{9120FE34-44B5-3B44-9572-A87567D364E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391152"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Graphic 23">
            <a:extLst>
              <a:ext uri="{FF2B5EF4-FFF2-40B4-BE49-F238E27FC236}">
                <a16:creationId xmlns:a16="http://schemas.microsoft.com/office/drawing/2014/main" id="{6E2A960E-96FB-6742-A1F8-C0826728D1B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D449F182-B5A9-F940-8CB4-C129D2BDE1F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WorkDocs</a:t>
            </a:r>
          </a:p>
        </p:txBody>
      </p:sp>
      <p:pic>
        <p:nvPicPr>
          <p:cNvPr id="32" name="Graphic 18">
            <a:extLst>
              <a:ext uri="{FF2B5EF4-FFF2-40B4-BE49-F238E27FC236}">
                <a16:creationId xmlns:a16="http://schemas.microsoft.com/office/drawing/2014/main" id="{224B24E6-DC8B-7948-85AD-9BA0AE8E4CB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2">
            <a:extLst>
              <a:ext uri="{FF2B5EF4-FFF2-40B4-BE49-F238E27FC236}">
                <a16:creationId xmlns:a16="http://schemas.microsoft.com/office/drawing/2014/main" id="{FE82A14D-EF3A-4340-B926-FC63EAA737B3}"/>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Email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 (Amazon SES)</a:t>
            </a:r>
          </a:p>
        </p:txBody>
      </p:sp>
      <p:sp>
        <p:nvSpPr>
          <p:cNvPr id="34" name="TextBox 15">
            <a:extLst>
              <a:ext uri="{FF2B5EF4-FFF2-40B4-BE49-F238E27FC236}">
                <a16:creationId xmlns:a16="http://schemas.microsoft.com/office/drawing/2014/main" id="{A27FBD76-5EDB-274C-AAB3-D27BBCD23AFE}"/>
              </a:ext>
            </a:extLst>
          </p:cNvPr>
          <p:cNvSpPr txBox="1">
            <a:spLocks noChangeArrowheads="1"/>
          </p:cNvSpPr>
          <p:nvPr/>
        </p:nvSpPr>
        <p:spPr bwMode="auto">
          <a:xfrm>
            <a:off x="7286626" y="3279775"/>
            <a:ext cx="12652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Email</a:t>
            </a:r>
          </a:p>
        </p:txBody>
      </p:sp>
      <p:pic>
        <p:nvPicPr>
          <p:cNvPr id="35" name="Graphic 6">
            <a:extLst>
              <a:ext uri="{FF2B5EF4-FFF2-40B4-BE49-F238E27FC236}">
                <a16:creationId xmlns:a16="http://schemas.microsoft.com/office/drawing/2014/main" id="{439A7A9D-0B41-3C4F-839E-1F6D82004E5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686675"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Graphic 17">
            <a:extLst>
              <a:ext uri="{FF2B5EF4-FFF2-40B4-BE49-F238E27FC236}">
                <a16:creationId xmlns:a16="http://schemas.microsoft.com/office/drawing/2014/main" id="{95620BCA-3712-DF4A-A59A-97879220FF17}"/>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4030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4">
            <a:extLst>
              <a:ext uri="{FF2B5EF4-FFF2-40B4-BE49-F238E27FC236}">
                <a16:creationId xmlns:a16="http://schemas.microsoft.com/office/drawing/2014/main" id="{DB815AE5-0567-6544-B05F-A5591A2EC3EF}"/>
              </a:ext>
            </a:extLst>
          </p:cNvPr>
          <p:cNvSpPr>
            <a:spLocks noGrp="1" noChangeArrowheads="1"/>
          </p:cNvSpPr>
          <p:nvPr>
            <p:ph type="ctrTitle"/>
          </p:nvPr>
        </p:nvSpPr>
        <p:spPr>
          <a:xfrm>
            <a:off x="152400" y="1473200"/>
            <a:ext cx="9650413" cy="2595563"/>
          </a:xfrm>
        </p:spPr>
        <p:txBody>
          <a:bodyPr/>
          <a:lstStyle/>
          <a:p>
            <a:pPr eaLnBrk="1" hangingPunct="1"/>
            <a:r>
              <a:rPr lang="en-US" altLang="en-US" dirty="0"/>
              <a:t>Introduction</a:t>
            </a:r>
          </a:p>
        </p:txBody>
      </p:sp>
      <p:sp>
        <p:nvSpPr>
          <p:cNvPr id="6" name="Subtitle 5">
            <a:extLst>
              <a:ext uri="{FF2B5EF4-FFF2-40B4-BE49-F238E27FC236}">
                <a16:creationId xmlns:a16="http://schemas.microsoft.com/office/drawing/2014/main" id="{DB8BC23B-8E06-C94B-8FEC-91D264627052}"/>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About the deck, and guidance for getting started</a:t>
            </a:r>
          </a:p>
        </p:txBody>
      </p:sp>
      <p:sp>
        <p:nvSpPr>
          <p:cNvPr id="41987" name="Footer Placeholder 3">
            <a:extLst>
              <a:ext uri="{FF2B5EF4-FFF2-40B4-BE49-F238E27FC236}">
                <a16:creationId xmlns:a16="http://schemas.microsoft.com/office/drawing/2014/main" id="{BA100D80-5C6C-C240-B62E-4767C5BF4A7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41988" name="Slide Number Placeholder 6">
            <a:extLst>
              <a:ext uri="{FF2B5EF4-FFF2-40B4-BE49-F238E27FC236}">
                <a16:creationId xmlns:a16="http://schemas.microsoft.com/office/drawing/2014/main" id="{D659E02C-8DA8-DB44-A20D-34A2CD1EA895}"/>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63E8D07-A84A-E540-899A-5DA4FAAEEDC2}" type="slidenum">
              <a:rPr lang="en-US" altLang="en-US" smtClean="0">
                <a:solidFill>
                  <a:schemeClr val="bg1"/>
                </a:solidFill>
                <a:latin typeface="Arial" panose="020B0604020202020204" pitchFamily="34" charset="0"/>
              </a:rPr>
              <a:pPr fontAlgn="base">
                <a:spcBef>
                  <a:spcPct val="0"/>
                </a:spcBef>
                <a:spcAft>
                  <a:spcPct val="0"/>
                </a:spcAft>
              </a:pPr>
              <a:t>5</a:t>
            </a:fld>
            <a:endParaRPr lang="en-US" altLang="en-US" dirty="0">
              <a:solidFill>
                <a:schemeClr val="bg1"/>
              </a:solidFill>
              <a:latin typeface="Arial" panose="020B060402020202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5" name="Footer Placeholder 2">
            <a:extLst>
              <a:ext uri="{FF2B5EF4-FFF2-40B4-BE49-F238E27FC236}">
                <a16:creationId xmlns:a16="http://schemas.microsoft.com/office/drawing/2014/main" id="{B25680F7-45AC-A34A-9993-89BF666EB8E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87046" name="Slide Number Placeholder 3">
            <a:extLst>
              <a:ext uri="{FF2B5EF4-FFF2-40B4-BE49-F238E27FC236}">
                <a16:creationId xmlns:a16="http://schemas.microsoft.com/office/drawing/2014/main" id="{8FA4A378-9140-F345-904A-D21CC29A7C5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33D9C-8977-3443-BD81-23CD040955E3}" type="slidenum">
              <a:rPr lang="en-US" altLang="en-US" smtClean="0">
                <a:solidFill>
                  <a:schemeClr val="bg1"/>
                </a:solidFill>
                <a:latin typeface="Arial" panose="020B0604020202020204" pitchFamily="34" charset="0"/>
              </a:rPr>
              <a:pPr fontAlgn="base">
                <a:spcBef>
                  <a:spcPct val="0"/>
                </a:spcBef>
                <a:spcAft>
                  <a:spcPct val="0"/>
                </a:spcAft>
              </a:pPr>
              <a:t>50</a:t>
            </a:fld>
            <a:endParaRPr lang="en-US" altLang="en-US" dirty="0">
              <a:solidFill>
                <a:schemeClr val="bg1"/>
              </a:solidFill>
              <a:latin typeface="Arial" panose="020B0604020202020204" pitchFamily="34" charset="0"/>
            </a:endParaRPr>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eaLnBrk="1" hangingPunct="1"/>
            <a:r>
              <a:rPr lang="en-US" altLang="en-US" dirty="0"/>
              <a:t>Business Applications</a:t>
            </a: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p:txBody>
          <a:bodyPr/>
          <a:lstStyle/>
          <a:p>
            <a:pPr eaLnBrk="1" hangingPunct="1"/>
            <a:r>
              <a:rPr lang="en-US" altLang="en-US" dirty="0"/>
              <a:t>3/3</a:t>
            </a: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Chime SDK</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3">
            <a:extLst>
              <a:ext uri="{FF2B5EF4-FFF2-40B4-BE49-F238E27FC236}">
                <a16:creationId xmlns:a16="http://schemas.microsoft.com/office/drawing/2014/main" id="{068992F9-9FD5-2945-B230-53432991E92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6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a:extLst>
              <a:ext uri="{FF2B5EF4-FFF2-40B4-BE49-F238E27FC236}">
                <a16:creationId xmlns:a16="http://schemas.microsoft.com/office/drawing/2014/main" id="{15EE51F9-E657-BC46-8230-704237DC9B4B}"/>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Chime Voice Connector</a:t>
            </a:r>
          </a:p>
        </p:txBody>
      </p:sp>
      <p:pic>
        <p:nvPicPr>
          <p:cNvPr id="30" name="Graphic 23">
            <a:extLst>
              <a:ext uri="{FF2B5EF4-FFF2-40B4-BE49-F238E27FC236}">
                <a16:creationId xmlns:a16="http://schemas.microsoft.com/office/drawing/2014/main" id="{6E2A960E-96FB-6742-A1F8-C0826728D1B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D449F182-B5A9-F940-8CB4-C129D2BDE1F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WorkDocs SDK</a:t>
            </a:r>
          </a:p>
        </p:txBody>
      </p:sp>
      <p:pic>
        <p:nvPicPr>
          <p:cNvPr id="32" name="Graphic 18">
            <a:extLst>
              <a:ext uri="{FF2B5EF4-FFF2-40B4-BE49-F238E27FC236}">
                <a16:creationId xmlns:a16="http://schemas.microsoft.com/office/drawing/2014/main" id="{224B24E6-DC8B-7948-85AD-9BA0AE8E4CB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2">
            <a:extLst>
              <a:ext uri="{FF2B5EF4-FFF2-40B4-BE49-F238E27FC236}">
                <a16:creationId xmlns:a16="http://schemas.microsoft.com/office/drawing/2014/main" id="{FE82A14D-EF3A-4340-B926-FC63EAA737B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Pinpoint APIs</a:t>
            </a:r>
          </a:p>
        </p:txBody>
      </p:sp>
      <p:pic>
        <p:nvPicPr>
          <p:cNvPr id="22" name="Graphic 17">
            <a:extLst>
              <a:ext uri="{FF2B5EF4-FFF2-40B4-BE49-F238E27FC236}">
                <a16:creationId xmlns:a16="http://schemas.microsoft.com/office/drawing/2014/main" id="{95620BCA-3712-DF4A-A59A-97879220FF17}"/>
              </a:ext>
            </a:extLst>
          </p:cNvPr>
          <p:cNvPicPr>
            <a:picLocks noChangeAspect="1" noChangeArrowheads="1"/>
          </p:cNvPicPr>
          <p:nvPr/>
        </p:nvPicPr>
        <p:blipFill>
          <a:blip r:embed="rId2">
            <a:extLst>
              <a:ext uri="{96DAC541-7B7A-43D3-8B79-37D633B846F1}">
                <asvg:svgBlip xmlns:asvg="http://schemas.microsoft.com/office/drawing/2016/SVG/main" r:embed="rId8"/>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66664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5" name="Graphic 7">
            <a:extLst>
              <a:ext uri="{FF2B5EF4-FFF2-40B4-BE49-F238E27FC236}">
                <a16:creationId xmlns:a16="http://schemas.microsoft.com/office/drawing/2014/main" id="{1B767C1E-1EE2-4447-9073-195CFA61B1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7" name="Footer Placeholder 2">
            <a:extLst>
              <a:ext uri="{FF2B5EF4-FFF2-40B4-BE49-F238E27FC236}">
                <a16:creationId xmlns:a16="http://schemas.microsoft.com/office/drawing/2014/main" id="{FE7E78C1-B1F7-1A45-8A7F-DEC5480DE5C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88068" name="Slide Number Placeholder 3">
            <a:extLst>
              <a:ext uri="{FF2B5EF4-FFF2-40B4-BE49-F238E27FC236}">
                <a16:creationId xmlns:a16="http://schemas.microsoft.com/office/drawing/2014/main" id="{04E24038-C221-F947-9D17-4AD7EB926972}"/>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52D6BB2-B071-7447-825D-06DDCFBA76D5}" type="slidenum">
              <a:rPr lang="en-US" altLang="en-US" smtClean="0">
                <a:solidFill>
                  <a:schemeClr val="bg1"/>
                </a:solidFill>
                <a:latin typeface="Arial" panose="020B0604020202020204" pitchFamily="34" charset="0"/>
              </a:rPr>
              <a:pPr fontAlgn="base">
                <a:spcBef>
                  <a:spcPct val="0"/>
                </a:spcBef>
                <a:spcAft>
                  <a:spcPct val="0"/>
                </a:spcAft>
              </a:pPr>
              <a:t>51</a:t>
            </a:fld>
            <a:endParaRPr lang="en-US" altLang="en-US" dirty="0">
              <a:solidFill>
                <a:schemeClr val="bg1"/>
              </a:solidFill>
              <a:latin typeface="Arial" panose="020B0604020202020204" pitchFamily="34" charset="0"/>
            </a:endParaRPr>
          </a:p>
        </p:txBody>
      </p:sp>
      <p:sp>
        <p:nvSpPr>
          <p:cNvPr id="88066" name="Title 1">
            <a:extLst>
              <a:ext uri="{FF2B5EF4-FFF2-40B4-BE49-F238E27FC236}">
                <a16:creationId xmlns:a16="http://schemas.microsoft.com/office/drawing/2014/main" id="{F0218FCA-8461-A741-9D07-58D89441669A}"/>
              </a:ext>
            </a:extLst>
          </p:cNvPr>
          <p:cNvSpPr>
            <a:spLocks noGrp="1" noChangeArrowheads="1"/>
          </p:cNvSpPr>
          <p:nvPr>
            <p:ph type="ctrTitle"/>
          </p:nvPr>
        </p:nvSpPr>
        <p:spPr/>
        <p:txBody>
          <a:bodyPr/>
          <a:lstStyle/>
          <a:p>
            <a:pPr eaLnBrk="1" hangingPunct="1"/>
            <a:r>
              <a:rPr lang="en-US" altLang="en-US" dirty="0"/>
              <a:t>Compute</a:t>
            </a:r>
          </a:p>
        </p:txBody>
      </p:sp>
      <p:sp>
        <p:nvSpPr>
          <p:cNvPr id="88069" name="Title 3">
            <a:extLst>
              <a:ext uri="{FF2B5EF4-FFF2-40B4-BE49-F238E27FC236}">
                <a16:creationId xmlns:a16="http://schemas.microsoft.com/office/drawing/2014/main" id="{6A54CB08-3B65-2E49-AC1C-D9958CB188F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chemeClr val="bg1"/>
                </a:solidFill>
                <a:latin typeface="Arial" panose="020B0604020202020204" pitchFamily="34" charset="0"/>
              </a:rPr>
              <a:pPr fontAlgn="base">
                <a:spcBef>
                  <a:spcPct val="0"/>
                </a:spcBef>
                <a:spcAft>
                  <a:spcPct val="0"/>
                </a:spcAft>
              </a:pPr>
              <a:t>52</a:t>
            </a:fld>
            <a:endParaRPr lang="en-US" altLang="en-US" dirty="0">
              <a:solidFill>
                <a:schemeClr val="bg1"/>
              </a:solidFill>
              <a:latin typeface="Arial" panose="020B0604020202020204" pitchFamily="34" charset="0"/>
            </a:endParaRPr>
          </a:p>
        </p:txBody>
      </p:sp>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dirty="0"/>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r>
              <a:rPr lang="en-US" altLang="en-US" dirty="0"/>
              <a:t>1/10</a:t>
            </a: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pic>
        <p:nvPicPr>
          <p:cNvPr id="89120" name="Graphic 26">
            <a:extLst>
              <a:ext uri="{FF2B5EF4-FFF2-40B4-BE49-F238E27FC236}">
                <a16:creationId xmlns:a16="http://schemas.microsoft.com/office/drawing/2014/main" id="{468AAC1D-5DDE-214D-B3D1-F52AD2F0009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989315" y="14470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1" name="Graphic 42">
            <a:extLst>
              <a:ext uri="{FF2B5EF4-FFF2-40B4-BE49-F238E27FC236}">
                <a16:creationId xmlns:a16="http://schemas.microsoft.com/office/drawing/2014/main" id="{8A8DBE65-57A6-9048-B911-C0BE0B2C884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052884" y="14434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2" name="Graphic 44">
            <a:extLst>
              <a:ext uri="{FF2B5EF4-FFF2-40B4-BE49-F238E27FC236}">
                <a16:creationId xmlns:a16="http://schemas.microsoft.com/office/drawing/2014/main" id="{41473D2A-E975-C641-BA0E-10E47CFBB854}"/>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10123321" y="14434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5" name="Graphic 60">
            <a:extLst>
              <a:ext uri="{FF2B5EF4-FFF2-40B4-BE49-F238E27FC236}">
                <a16:creationId xmlns:a16="http://schemas.microsoft.com/office/drawing/2014/main" id="{D5F1E014-1AF5-0442-BA6E-37B0D94AA4A6}"/>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6" name="Graphic 62">
            <a:extLst>
              <a:ext uri="{FF2B5EF4-FFF2-40B4-BE49-F238E27FC236}">
                <a16:creationId xmlns:a16="http://schemas.microsoft.com/office/drawing/2014/main" id="{8B47AFFF-81D9-C348-90A5-553E82D08748}"/>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3719463" y="28839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7" name="Graphic 64">
            <a:extLst>
              <a:ext uri="{FF2B5EF4-FFF2-40B4-BE49-F238E27FC236}">
                <a16:creationId xmlns:a16="http://schemas.microsoft.com/office/drawing/2014/main" id="{8EFED547-197A-6941-A512-7F08D9EE9FB2}"/>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4784626" y="28839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Graphic 14">
            <a:extLst>
              <a:ext uri="{FF2B5EF4-FFF2-40B4-BE49-F238E27FC236}">
                <a16:creationId xmlns:a16="http://schemas.microsoft.com/office/drawing/2014/main" id="{08123B19-35A5-804A-86C2-C19E5FC33C23}"/>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6922312" y="14470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16">
            <a:extLst>
              <a:ext uri="{FF2B5EF4-FFF2-40B4-BE49-F238E27FC236}">
                <a16:creationId xmlns:a16="http://schemas.microsoft.com/office/drawing/2014/main" id="{0EDE3C28-A31A-4C4D-8DE9-8942CAEAEBFD}"/>
              </a:ext>
            </a:extLst>
          </p:cNvPr>
          <p:cNvSpPr txBox="1">
            <a:spLocks noChangeArrowheads="1"/>
          </p:cNvSpPr>
          <p:nvPr/>
        </p:nvSpPr>
        <p:spPr bwMode="auto">
          <a:xfrm>
            <a:off x="6586975" y="192223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AMI</a:t>
            </a:r>
          </a:p>
        </p:txBody>
      </p:sp>
      <p:pic>
        <p:nvPicPr>
          <p:cNvPr id="60" name="Graphic 110">
            <a:extLst>
              <a:ext uri="{FF2B5EF4-FFF2-40B4-BE49-F238E27FC236}">
                <a16:creationId xmlns:a16="http://schemas.microsoft.com/office/drawing/2014/main" id="{F9B9C53D-D036-6046-A4BE-7C5E00BCFBA9}"/>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5849788" y="28839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6">
            <a:extLst>
              <a:ext uri="{FF2B5EF4-FFF2-40B4-BE49-F238E27FC236}">
                <a16:creationId xmlns:a16="http://schemas.microsoft.com/office/drawing/2014/main" id="{C502D2E5-0F43-1B4B-AF4C-4DF9B6EBCFF0}"/>
              </a:ext>
            </a:extLst>
          </p:cNvPr>
          <p:cNvSpPr txBox="1">
            <a:spLocks noChangeArrowheads="1"/>
          </p:cNvSpPr>
          <p:nvPr/>
        </p:nvSpPr>
        <p:spPr bwMode="auto">
          <a:xfrm>
            <a:off x="7657112" y="192223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sp>
        <p:nvSpPr>
          <p:cNvPr id="65" name="TextBox 16">
            <a:extLst>
              <a:ext uri="{FF2B5EF4-FFF2-40B4-BE49-F238E27FC236}">
                <a16:creationId xmlns:a16="http://schemas.microsoft.com/office/drawing/2014/main" id="{1F84FEE8-C9A3-CA48-AE9B-90B8129AA309}"/>
              </a:ext>
            </a:extLst>
          </p:cNvPr>
          <p:cNvSpPr txBox="1">
            <a:spLocks noChangeArrowheads="1"/>
          </p:cNvSpPr>
          <p:nvPr/>
        </p:nvSpPr>
        <p:spPr bwMode="auto">
          <a:xfrm>
            <a:off x="8727249" y="1922235"/>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Elastic IP address</a:t>
            </a:r>
          </a:p>
        </p:txBody>
      </p:sp>
      <p:sp>
        <p:nvSpPr>
          <p:cNvPr id="66" name="TextBox 16">
            <a:extLst>
              <a:ext uri="{FF2B5EF4-FFF2-40B4-BE49-F238E27FC236}">
                <a16:creationId xmlns:a16="http://schemas.microsoft.com/office/drawing/2014/main" id="{56E7A889-242F-384A-AC48-A600F3892D7A}"/>
              </a:ext>
            </a:extLst>
          </p:cNvPr>
          <p:cNvSpPr txBox="1">
            <a:spLocks noChangeArrowheads="1"/>
          </p:cNvSpPr>
          <p:nvPr/>
        </p:nvSpPr>
        <p:spPr bwMode="auto">
          <a:xfrm>
            <a:off x="9797385" y="192223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Rescue</a:t>
            </a:r>
          </a:p>
        </p:txBody>
      </p:sp>
      <p:sp>
        <p:nvSpPr>
          <p:cNvPr id="67" name="TextBox 16">
            <a:extLst>
              <a:ext uri="{FF2B5EF4-FFF2-40B4-BE49-F238E27FC236}">
                <a16:creationId xmlns:a16="http://schemas.microsoft.com/office/drawing/2014/main" id="{1F19FC2D-133A-E34B-A71C-1A8BF8D8E3E5}"/>
              </a:ext>
            </a:extLst>
          </p:cNvPr>
          <p:cNvSpPr txBox="1">
            <a:spLocks noChangeArrowheads="1"/>
          </p:cNvSpPr>
          <p:nvPr/>
        </p:nvSpPr>
        <p:spPr bwMode="auto">
          <a:xfrm>
            <a:off x="2319110" y="333565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sp>
        <p:nvSpPr>
          <p:cNvPr id="68" name="TextBox 16">
            <a:extLst>
              <a:ext uri="{FF2B5EF4-FFF2-40B4-BE49-F238E27FC236}">
                <a16:creationId xmlns:a16="http://schemas.microsoft.com/office/drawing/2014/main" id="{16D5C99F-82F8-9748-B104-C5576CEC5422}"/>
              </a:ext>
            </a:extLst>
          </p:cNvPr>
          <p:cNvSpPr txBox="1">
            <a:spLocks noChangeArrowheads="1"/>
          </p:cNvSpPr>
          <p:nvPr/>
        </p:nvSpPr>
        <p:spPr bwMode="auto">
          <a:xfrm>
            <a:off x="3385878" y="333565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Instances</a:t>
            </a:r>
          </a:p>
        </p:txBody>
      </p:sp>
      <p:sp>
        <p:nvSpPr>
          <p:cNvPr id="69" name="TextBox 16">
            <a:extLst>
              <a:ext uri="{FF2B5EF4-FFF2-40B4-BE49-F238E27FC236}">
                <a16:creationId xmlns:a16="http://schemas.microsoft.com/office/drawing/2014/main" id="{CF276E86-C7FD-8B4D-9155-32A1496D4262}"/>
              </a:ext>
            </a:extLst>
          </p:cNvPr>
          <p:cNvSpPr txBox="1">
            <a:spLocks noChangeArrowheads="1"/>
          </p:cNvSpPr>
          <p:nvPr/>
        </p:nvSpPr>
        <p:spPr bwMode="auto">
          <a:xfrm>
            <a:off x="4452646" y="333582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Spot Instance</a:t>
            </a:r>
          </a:p>
        </p:txBody>
      </p:sp>
      <p:sp>
        <p:nvSpPr>
          <p:cNvPr id="70" name="TextBox 16">
            <a:extLst>
              <a:ext uri="{FF2B5EF4-FFF2-40B4-BE49-F238E27FC236}">
                <a16:creationId xmlns:a16="http://schemas.microsoft.com/office/drawing/2014/main" id="{EE8C3E09-A82F-1C4C-A5F5-78FFD693B997}"/>
              </a:ext>
            </a:extLst>
          </p:cNvPr>
          <p:cNvSpPr txBox="1">
            <a:spLocks noChangeArrowheads="1"/>
          </p:cNvSpPr>
          <p:nvPr/>
        </p:nvSpPr>
        <p:spPr bwMode="auto">
          <a:xfrm>
            <a:off x="5519414" y="3332059"/>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with CloudWatch</a:t>
            </a:r>
          </a:p>
        </p:txBody>
      </p:sp>
      <p:sp>
        <p:nvSpPr>
          <p:cNvPr id="73" name="TextBox 16">
            <a:extLst>
              <a:ext uri="{FF2B5EF4-FFF2-40B4-BE49-F238E27FC236}">
                <a16:creationId xmlns:a16="http://schemas.microsoft.com/office/drawing/2014/main" id="{F8EB9321-F3EF-AA41-988D-73B91D9DEF7E}"/>
              </a:ext>
            </a:extLst>
          </p:cNvPr>
          <p:cNvSpPr txBox="1">
            <a:spLocks noChangeArrowheads="1"/>
          </p:cNvSpPr>
          <p:nvPr/>
        </p:nvSpPr>
        <p:spPr bwMode="auto">
          <a:xfrm>
            <a:off x="2324101" y="441675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Mac instance</a:t>
            </a:r>
          </a:p>
        </p:txBody>
      </p:sp>
      <p:pic>
        <p:nvPicPr>
          <p:cNvPr id="77" name="Graphic 74">
            <a:extLst>
              <a:ext uri="{FF2B5EF4-FFF2-40B4-BE49-F238E27FC236}">
                <a16:creationId xmlns:a16="http://schemas.microsoft.com/office/drawing/2014/main" id="{3AF3FF99-4E83-B441-837D-870698537551}"/>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2654300"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Graphic 56">
            <a:extLst>
              <a:ext uri="{FF2B5EF4-FFF2-40B4-BE49-F238E27FC236}">
                <a16:creationId xmlns:a16="http://schemas.microsoft.com/office/drawing/2014/main" id="{6FE6438C-F919-4946-910C-E6DA23E4D170}"/>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4788306"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Graphic 58">
            <a:extLst>
              <a:ext uri="{FF2B5EF4-FFF2-40B4-BE49-F238E27FC236}">
                <a16:creationId xmlns:a16="http://schemas.microsoft.com/office/drawing/2014/main" id="{21F6C2FB-9475-0D48-AC8F-6B06F82D205A}"/>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5855309"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6">
            <a:extLst>
              <a:ext uri="{FF2B5EF4-FFF2-40B4-BE49-F238E27FC236}">
                <a16:creationId xmlns:a16="http://schemas.microsoft.com/office/drawing/2014/main" id="{1494E0A5-4C83-FF44-AEE8-FC8251D813A6}"/>
              </a:ext>
            </a:extLst>
          </p:cNvPr>
          <p:cNvSpPr txBox="1">
            <a:spLocks noChangeArrowheads="1"/>
          </p:cNvSpPr>
          <p:nvPr/>
        </p:nvSpPr>
        <p:spPr bwMode="auto">
          <a:xfrm>
            <a:off x="3391377" y="441675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T4g instance</a:t>
            </a:r>
          </a:p>
        </p:txBody>
      </p:sp>
      <p:sp>
        <p:nvSpPr>
          <p:cNvPr id="85" name="TextBox 16">
            <a:extLst>
              <a:ext uri="{FF2B5EF4-FFF2-40B4-BE49-F238E27FC236}">
                <a16:creationId xmlns:a16="http://schemas.microsoft.com/office/drawing/2014/main" id="{E4E2AED8-C112-DE40-BD73-8B5AE2F53F54}"/>
              </a:ext>
            </a:extLst>
          </p:cNvPr>
          <p:cNvSpPr txBox="1">
            <a:spLocks noChangeArrowheads="1"/>
          </p:cNvSpPr>
          <p:nvPr/>
        </p:nvSpPr>
        <p:spPr bwMode="auto">
          <a:xfrm>
            <a:off x="4458989"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T3 instance</a:t>
            </a:r>
          </a:p>
        </p:txBody>
      </p:sp>
      <p:sp>
        <p:nvSpPr>
          <p:cNvPr id="86" name="TextBox 16">
            <a:extLst>
              <a:ext uri="{FF2B5EF4-FFF2-40B4-BE49-F238E27FC236}">
                <a16:creationId xmlns:a16="http://schemas.microsoft.com/office/drawing/2014/main" id="{C842AB8C-862C-AA4B-9F51-C6F00D398253}"/>
              </a:ext>
            </a:extLst>
          </p:cNvPr>
          <p:cNvSpPr txBox="1">
            <a:spLocks noChangeArrowheads="1"/>
          </p:cNvSpPr>
          <p:nvPr/>
        </p:nvSpPr>
        <p:spPr bwMode="auto">
          <a:xfrm>
            <a:off x="5526601"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T3a instance</a:t>
            </a:r>
          </a:p>
        </p:txBody>
      </p:sp>
      <p:sp>
        <p:nvSpPr>
          <p:cNvPr id="87" name="TextBox 16">
            <a:extLst>
              <a:ext uri="{FF2B5EF4-FFF2-40B4-BE49-F238E27FC236}">
                <a16:creationId xmlns:a16="http://schemas.microsoft.com/office/drawing/2014/main" id="{95EBEA6D-9111-B54C-980E-87D771ECE1DE}"/>
              </a:ext>
            </a:extLst>
          </p:cNvPr>
          <p:cNvSpPr txBox="1">
            <a:spLocks noChangeArrowheads="1"/>
          </p:cNvSpPr>
          <p:nvPr/>
        </p:nvSpPr>
        <p:spPr bwMode="auto">
          <a:xfrm>
            <a:off x="6594213"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T2 instance</a:t>
            </a:r>
          </a:p>
        </p:txBody>
      </p:sp>
      <p:pic>
        <p:nvPicPr>
          <p:cNvPr id="90" name="Graphic 83">
            <a:extLst>
              <a:ext uri="{FF2B5EF4-FFF2-40B4-BE49-F238E27FC236}">
                <a16:creationId xmlns:a16="http://schemas.microsoft.com/office/drawing/2014/main" id="{4AFE2D77-172B-6746-9BDC-9DA186371515}"/>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6922312"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Graphic 46">
            <a:extLst>
              <a:ext uri="{FF2B5EF4-FFF2-40B4-BE49-F238E27FC236}">
                <a16:creationId xmlns:a16="http://schemas.microsoft.com/office/drawing/2014/main" id="{81C3FF3D-0117-F14F-BBB7-F393716DF054}"/>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3721303"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Graphic 108">
            <a:extLst>
              <a:ext uri="{FF2B5EF4-FFF2-40B4-BE49-F238E27FC236}">
                <a16:creationId xmlns:a16="http://schemas.microsoft.com/office/drawing/2014/main" id="{8035498B-101E-6D4B-820D-E74C7D3D800E}"/>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7989315"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Graphic 98">
            <a:extLst>
              <a:ext uri="{FF2B5EF4-FFF2-40B4-BE49-F238E27FC236}">
                <a16:creationId xmlns:a16="http://schemas.microsoft.com/office/drawing/2014/main" id="{879261CB-323D-9648-9FD9-2DE01611FB0F}"/>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3721303" y="5026285"/>
            <a:ext cx="457200" cy="457200"/>
          </a:xfrm>
          <a:prstGeom prst="rect">
            <a:avLst/>
          </a:prstGeom>
        </p:spPr>
      </p:pic>
      <p:pic>
        <p:nvPicPr>
          <p:cNvPr id="100" name="Graphic 99">
            <a:extLst>
              <a:ext uri="{FF2B5EF4-FFF2-40B4-BE49-F238E27FC236}">
                <a16:creationId xmlns:a16="http://schemas.microsoft.com/office/drawing/2014/main" id="{37993DCE-06FB-FB45-9083-7562FBD08122}"/>
              </a:ext>
            </a:extLst>
          </p:cNvPr>
          <p:cNvPicPr>
            <a:picLocks noChangeAspect="1"/>
          </p:cNvPicPr>
          <p:nvPr/>
        </p:nvPicPr>
        <p:blipFill>
          <a:blip r:embed="rId34">
            <a:extLst>
              <a:ext uri="{96DAC541-7B7A-43D3-8B79-37D633B846F1}">
                <asvg:svgBlip xmlns:asvg="http://schemas.microsoft.com/office/drawing/2016/SVG/main" r:embed="rId35"/>
              </a:ext>
            </a:extLst>
          </a:blip>
          <a:srcRect/>
          <a:stretch/>
        </p:blipFill>
        <p:spPr>
          <a:xfrm>
            <a:off x="2654300" y="5026285"/>
            <a:ext cx="457200" cy="457200"/>
          </a:xfrm>
          <a:prstGeom prst="rect">
            <a:avLst/>
          </a:prstGeom>
        </p:spPr>
      </p:pic>
      <p:sp>
        <p:nvSpPr>
          <p:cNvPr id="103" name="TextBox 16">
            <a:extLst>
              <a:ext uri="{FF2B5EF4-FFF2-40B4-BE49-F238E27FC236}">
                <a16:creationId xmlns:a16="http://schemas.microsoft.com/office/drawing/2014/main" id="{D286BBC6-6A70-6448-A842-1E4F7F5132B2}"/>
              </a:ext>
            </a:extLst>
          </p:cNvPr>
          <p:cNvSpPr txBox="1">
            <a:spLocks noChangeArrowheads="1"/>
          </p:cNvSpPr>
          <p:nvPr/>
        </p:nvSpPr>
        <p:spPr bwMode="auto">
          <a:xfrm>
            <a:off x="7661825"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M6g instance</a:t>
            </a:r>
          </a:p>
        </p:txBody>
      </p:sp>
      <p:sp>
        <p:nvSpPr>
          <p:cNvPr id="104" name="TextBox 16">
            <a:extLst>
              <a:ext uri="{FF2B5EF4-FFF2-40B4-BE49-F238E27FC236}">
                <a16:creationId xmlns:a16="http://schemas.microsoft.com/office/drawing/2014/main" id="{AEE05F2C-311A-F844-B1C0-E658921D2591}"/>
              </a:ext>
            </a:extLst>
          </p:cNvPr>
          <p:cNvSpPr txBox="1">
            <a:spLocks noChangeArrowheads="1"/>
          </p:cNvSpPr>
          <p:nvPr/>
        </p:nvSpPr>
        <p:spPr bwMode="auto">
          <a:xfrm>
            <a:off x="2321491"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M5a instance</a:t>
            </a:r>
          </a:p>
        </p:txBody>
      </p:sp>
      <p:sp>
        <p:nvSpPr>
          <p:cNvPr id="105" name="TextBox 16">
            <a:extLst>
              <a:ext uri="{FF2B5EF4-FFF2-40B4-BE49-F238E27FC236}">
                <a16:creationId xmlns:a16="http://schemas.microsoft.com/office/drawing/2014/main" id="{D6F06DCF-6DB0-2E42-8A8F-3EA923F0C72D}"/>
              </a:ext>
            </a:extLst>
          </p:cNvPr>
          <p:cNvSpPr txBox="1">
            <a:spLocks noChangeArrowheads="1"/>
          </p:cNvSpPr>
          <p:nvPr/>
        </p:nvSpPr>
        <p:spPr bwMode="auto">
          <a:xfrm>
            <a:off x="3387862"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M5d instance</a:t>
            </a:r>
          </a:p>
        </p:txBody>
      </p:sp>
      <p:sp>
        <p:nvSpPr>
          <p:cNvPr id="106" name="TextBox 16">
            <a:extLst>
              <a:ext uri="{FF2B5EF4-FFF2-40B4-BE49-F238E27FC236}">
                <a16:creationId xmlns:a16="http://schemas.microsoft.com/office/drawing/2014/main" id="{7E2C8365-31D4-7B4E-88F7-00B6C5AC0B5F}"/>
              </a:ext>
            </a:extLst>
          </p:cNvPr>
          <p:cNvSpPr txBox="1">
            <a:spLocks noChangeArrowheads="1"/>
          </p:cNvSpPr>
          <p:nvPr/>
        </p:nvSpPr>
        <p:spPr bwMode="auto">
          <a:xfrm>
            <a:off x="4454233"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M5n instance</a:t>
            </a:r>
          </a:p>
        </p:txBody>
      </p:sp>
      <p:sp>
        <p:nvSpPr>
          <p:cNvPr id="107" name="TextBox 16">
            <a:extLst>
              <a:ext uri="{FF2B5EF4-FFF2-40B4-BE49-F238E27FC236}">
                <a16:creationId xmlns:a16="http://schemas.microsoft.com/office/drawing/2014/main" id="{80EDFAB9-270A-AA4B-A0C6-670A3AAF87F4}"/>
              </a:ext>
            </a:extLst>
          </p:cNvPr>
          <p:cNvSpPr txBox="1">
            <a:spLocks noChangeArrowheads="1"/>
          </p:cNvSpPr>
          <p:nvPr/>
        </p:nvSpPr>
        <p:spPr bwMode="auto">
          <a:xfrm>
            <a:off x="5520604"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M5dn instance</a:t>
            </a:r>
          </a:p>
        </p:txBody>
      </p:sp>
      <p:sp>
        <p:nvSpPr>
          <p:cNvPr id="108" name="TextBox 16">
            <a:extLst>
              <a:ext uri="{FF2B5EF4-FFF2-40B4-BE49-F238E27FC236}">
                <a16:creationId xmlns:a16="http://schemas.microsoft.com/office/drawing/2014/main" id="{BA193A1A-613C-A344-98A3-4823E2570645}"/>
              </a:ext>
            </a:extLst>
          </p:cNvPr>
          <p:cNvSpPr txBox="1">
            <a:spLocks noChangeArrowheads="1"/>
          </p:cNvSpPr>
          <p:nvPr/>
        </p:nvSpPr>
        <p:spPr bwMode="auto">
          <a:xfrm>
            <a:off x="6586975"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M5zn instance</a:t>
            </a:r>
          </a:p>
        </p:txBody>
      </p:sp>
      <p:sp>
        <p:nvSpPr>
          <p:cNvPr id="109" name="TextBox 16">
            <a:extLst>
              <a:ext uri="{FF2B5EF4-FFF2-40B4-BE49-F238E27FC236}">
                <a16:creationId xmlns:a16="http://schemas.microsoft.com/office/drawing/2014/main" id="{30D9C293-F134-A845-896D-D3BA897785AE}"/>
              </a:ext>
            </a:extLst>
          </p:cNvPr>
          <p:cNvSpPr txBox="1">
            <a:spLocks noChangeArrowheads="1"/>
          </p:cNvSpPr>
          <p:nvPr/>
        </p:nvSpPr>
        <p:spPr bwMode="auto">
          <a:xfrm>
            <a:off x="7653346"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M4 instance</a:t>
            </a:r>
          </a:p>
        </p:txBody>
      </p:sp>
      <p:cxnSp>
        <p:nvCxnSpPr>
          <p:cNvPr id="110" name="Straight Connector 109">
            <a:extLst>
              <a:ext uri="{FF2B5EF4-FFF2-40B4-BE49-F238E27FC236}">
                <a16:creationId xmlns:a16="http://schemas.microsoft.com/office/drawing/2014/main" id="{52A1ABB7-F501-0C40-8B7B-A145C82178AE}"/>
              </a:ext>
            </a:extLst>
          </p:cNvPr>
          <p:cNvCxnSpPr>
            <a:cxnSpLocks/>
          </p:cNvCxnSpPr>
          <p:nvPr/>
        </p:nvCxnSpPr>
        <p:spPr>
          <a:xfrm>
            <a:off x="4486275" y="1009650"/>
            <a:ext cx="0" cy="15605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 name="Title 1">
            <a:extLst>
              <a:ext uri="{FF2B5EF4-FFF2-40B4-BE49-F238E27FC236}">
                <a16:creationId xmlns:a16="http://schemas.microsoft.com/office/drawing/2014/main" id="{C4742B29-9CEB-8A46-AFC5-F84D6A9F647B}"/>
              </a:ext>
            </a:extLst>
          </p:cNvPr>
          <p:cNvSpPr txBox="1">
            <a:spLocks noChangeArrowheads="1"/>
          </p:cNvSpPr>
          <p:nvPr/>
        </p:nvSpPr>
        <p:spPr bwMode="auto">
          <a:xfrm>
            <a:off x="4514850" y="1465263"/>
            <a:ext cx="2252663"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ct val="90000"/>
              </a:lnSpc>
            </a:pPr>
            <a:r>
              <a:rPr lang="en-US" altLang="en-US" sz="1600" b="1" dirty="0">
                <a:solidFill>
                  <a:schemeClr val="bg1"/>
                </a:solidFill>
                <a:latin typeface="Arial" panose="020B0604020202020204" pitchFamily="34" charset="0"/>
                <a:cs typeface="Arial" panose="020B0604020202020204" pitchFamily="34" charset="0"/>
              </a:rPr>
              <a:t>Resource Icons</a:t>
            </a:r>
          </a:p>
        </p:txBody>
      </p:sp>
      <p:pic>
        <p:nvPicPr>
          <p:cNvPr id="114" name="Graphic 94">
            <a:extLst>
              <a:ext uri="{FF2B5EF4-FFF2-40B4-BE49-F238E27FC236}">
                <a16:creationId xmlns:a16="http://schemas.microsoft.com/office/drawing/2014/main" id="{5A0AD337-D77A-0F49-8DA6-259E6F5C2248}"/>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4788306"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Graphic 115">
            <a:extLst>
              <a:ext uri="{FF2B5EF4-FFF2-40B4-BE49-F238E27FC236}">
                <a16:creationId xmlns:a16="http://schemas.microsoft.com/office/drawing/2014/main" id="{A1DBD7E5-5B84-0949-8056-8E266A72226D}"/>
              </a:ext>
            </a:extLst>
          </p:cNvPr>
          <p:cNvPicPr>
            <a:picLocks noChangeAspect="1"/>
          </p:cNvPicPr>
          <p:nvPr/>
        </p:nvPicPr>
        <p:blipFill>
          <a:blip r:embed="rId38">
            <a:extLst>
              <a:ext uri="{96DAC541-7B7A-43D3-8B79-37D633B846F1}">
                <asvg:svgBlip xmlns:asvg="http://schemas.microsoft.com/office/drawing/2016/SVG/main" r:embed="rId39"/>
              </a:ext>
            </a:extLst>
          </a:blip>
          <a:srcRect/>
          <a:stretch/>
        </p:blipFill>
        <p:spPr>
          <a:xfrm>
            <a:off x="6922312" y="5026285"/>
            <a:ext cx="457200" cy="457200"/>
          </a:xfrm>
          <a:prstGeom prst="rect">
            <a:avLst/>
          </a:prstGeom>
        </p:spPr>
      </p:pic>
      <p:pic>
        <p:nvPicPr>
          <p:cNvPr id="117" name="Graphic 84">
            <a:extLst>
              <a:ext uri="{FF2B5EF4-FFF2-40B4-BE49-F238E27FC236}">
                <a16:creationId xmlns:a16="http://schemas.microsoft.com/office/drawing/2014/main" id="{383B689C-B090-4346-AC69-4CA908F856B9}"/>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5855309"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Graphic 104">
            <a:extLst>
              <a:ext uri="{FF2B5EF4-FFF2-40B4-BE49-F238E27FC236}">
                <a16:creationId xmlns:a16="http://schemas.microsoft.com/office/drawing/2014/main" id="{4DB6BEF5-37F1-124F-A0CE-0F408E1D6F15}"/>
              </a:ext>
            </a:extLst>
          </p:cNvPr>
          <p:cNvPicPr>
            <a:picLocks noChangeAspect="1" noChangeArrowheads="1"/>
          </p:cNvPicPr>
          <p:nvPr/>
        </p:nvPicPr>
        <p:blipFill>
          <a:blip r:embed="rId42">
            <a:extLst>
              <a:ext uri="{96DAC541-7B7A-43D3-8B79-37D633B846F1}">
                <asvg:svgBlip xmlns:asvg="http://schemas.microsoft.com/office/drawing/2016/SVG/main" r:embed="rId43"/>
              </a:ext>
            </a:extLst>
          </a:blip>
          <a:srcRect/>
          <a:stretch/>
        </p:blipFill>
        <p:spPr bwMode="auto">
          <a:xfrm>
            <a:off x="7989315"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Graphic 108">
            <a:extLst>
              <a:ext uri="{FF2B5EF4-FFF2-40B4-BE49-F238E27FC236}">
                <a16:creationId xmlns:a16="http://schemas.microsoft.com/office/drawing/2014/main" id="{3D073CD8-5736-694A-BA42-4EFA3E479070}"/>
              </a:ext>
            </a:extLst>
          </p:cNvPr>
          <p:cNvPicPr>
            <a:picLocks noChangeAspect="1" noChangeArrowheads="1"/>
          </p:cNvPicPr>
          <p:nvPr/>
        </p:nvPicPr>
        <p:blipFill>
          <a:blip r:embed="rId44">
            <a:extLst>
              <a:ext uri="{96DAC541-7B7A-43D3-8B79-37D633B846F1}">
                <asvg:svgBlip xmlns:asvg="http://schemas.microsoft.com/office/drawing/2016/SVG/main" r:embed="rId45"/>
              </a:ext>
            </a:extLst>
          </a:blip>
          <a:srcRect/>
          <a:stretch/>
        </p:blipFill>
        <p:spPr bwMode="auto">
          <a:xfrm>
            <a:off x="9056318"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16">
            <a:extLst>
              <a:ext uri="{FF2B5EF4-FFF2-40B4-BE49-F238E27FC236}">
                <a16:creationId xmlns:a16="http://schemas.microsoft.com/office/drawing/2014/main" id="{AB91DA7D-B3F3-BF47-9620-21459100F2EB}"/>
              </a:ext>
            </a:extLst>
          </p:cNvPr>
          <p:cNvSpPr txBox="1">
            <a:spLocks noChangeArrowheads="1"/>
          </p:cNvSpPr>
          <p:nvPr/>
        </p:nvSpPr>
        <p:spPr bwMode="auto">
          <a:xfrm>
            <a:off x="8729437"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M6gd instance</a:t>
            </a:r>
          </a:p>
        </p:txBody>
      </p:sp>
      <p:sp>
        <p:nvSpPr>
          <p:cNvPr id="61" name="TextBox 16">
            <a:extLst>
              <a:ext uri="{FF2B5EF4-FFF2-40B4-BE49-F238E27FC236}">
                <a16:creationId xmlns:a16="http://schemas.microsoft.com/office/drawing/2014/main" id="{995D4CC9-C9D4-C141-9CCD-043F683F068A}"/>
              </a:ext>
            </a:extLst>
          </p:cNvPr>
          <p:cNvSpPr txBox="1">
            <a:spLocks noChangeArrowheads="1"/>
          </p:cNvSpPr>
          <p:nvPr/>
        </p:nvSpPr>
        <p:spPr bwMode="auto">
          <a:xfrm>
            <a:off x="8719717"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A1 instance</a:t>
            </a:r>
          </a:p>
        </p:txBody>
      </p:sp>
      <p:pic>
        <p:nvPicPr>
          <p:cNvPr id="63" name="Graphic 104">
            <a:extLst>
              <a:ext uri="{FF2B5EF4-FFF2-40B4-BE49-F238E27FC236}">
                <a16:creationId xmlns:a16="http://schemas.microsoft.com/office/drawing/2014/main" id="{D36011FB-40CB-ED44-9D27-9A696A218B19}"/>
              </a:ext>
            </a:extLst>
          </p:cNvPr>
          <p:cNvPicPr>
            <a:picLocks noChangeAspect="1" noChangeArrowheads="1"/>
          </p:cNvPicPr>
          <p:nvPr/>
        </p:nvPicPr>
        <p:blipFill>
          <a:blip r:embed="rId46">
            <a:extLst>
              <a:ext uri="{96DAC541-7B7A-43D3-8B79-37D633B846F1}">
                <asvg:svgBlip xmlns:asvg="http://schemas.microsoft.com/office/drawing/2016/SVG/main" r:embed="rId47"/>
              </a:ext>
            </a:extLst>
          </a:blip>
          <a:srcRect/>
          <a:stretch/>
        </p:blipFill>
        <p:spPr bwMode="auto">
          <a:xfrm>
            <a:off x="9056318"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Graphic 108">
            <a:extLst>
              <a:ext uri="{FF2B5EF4-FFF2-40B4-BE49-F238E27FC236}">
                <a16:creationId xmlns:a16="http://schemas.microsoft.com/office/drawing/2014/main" id="{58BCD498-228B-AE4C-94D2-FAA0ED8DF3B6}"/>
              </a:ext>
            </a:extLst>
          </p:cNvPr>
          <p:cNvPicPr>
            <a:picLocks noChangeAspect="1" noChangeArrowheads="1"/>
          </p:cNvPicPr>
          <p:nvPr/>
        </p:nvPicPr>
        <p:blipFill>
          <a:blip r:embed="rId48">
            <a:extLst>
              <a:ext uri="{96DAC541-7B7A-43D3-8B79-37D633B846F1}">
                <asvg:svgBlip xmlns:asvg="http://schemas.microsoft.com/office/drawing/2016/SVG/main" r:embed="rId49"/>
              </a:ext>
            </a:extLst>
          </a:blip>
          <a:srcRect/>
          <a:stretch/>
        </p:blipFill>
        <p:spPr bwMode="auto">
          <a:xfrm>
            <a:off x="10123321"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16">
            <a:extLst>
              <a:ext uri="{FF2B5EF4-FFF2-40B4-BE49-F238E27FC236}">
                <a16:creationId xmlns:a16="http://schemas.microsoft.com/office/drawing/2014/main" id="{DBDB3CBB-CF24-D84A-B027-5D1BCBDFEAF5}"/>
              </a:ext>
            </a:extLst>
          </p:cNvPr>
          <p:cNvSpPr txBox="1">
            <a:spLocks noChangeArrowheads="1"/>
          </p:cNvSpPr>
          <p:nvPr/>
        </p:nvSpPr>
        <p:spPr bwMode="auto">
          <a:xfrm>
            <a:off x="9797049"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M5 instance</a:t>
            </a:r>
          </a:p>
        </p:txBody>
      </p:sp>
      <p:sp>
        <p:nvSpPr>
          <p:cNvPr id="79" name="TextBox 16">
            <a:extLst>
              <a:ext uri="{FF2B5EF4-FFF2-40B4-BE49-F238E27FC236}">
                <a16:creationId xmlns:a16="http://schemas.microsoft.com/office/drawing/2014/main" id="{4C5EC526-609A-3B49-94E0-A7AD86D2A1AA}"/>
              </a:ext>
            </a:extLst>
          </p:cNvPr>
          <p:cNvSpPr txBox="1">
            <a:spLocks noChangeArrowheads="1"/>
          </p:cNvSpPr>
          <p:nvPr/>
        </p:nvSpPr>
        <p:spPr bwMode="auto">
          <a:xfrm>
            <a:off x="240942" y="3961024"/>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General Purpose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instances</a:t>
            </a:r>
          </a:p>
        </p:txBody>
      </p:sp>
      <p:sp>
        <p:nvSpPr>
          <p:cNvPr id="71" name="TextBox 16">
            <a:extLst>
              <a:ext uri="{FF2B5EF4-FFF2-40B4-BE49-F238E27FC236}">
                <a16:creationId xmlns:a16="http://schemas.microsoft.com/office/drawing/2014/main" id="{95FEAE7C-074A-3548-9DC3-1B2E01252EE8}"/>
              </a:ext>
            </a:extLst>
          </p:cNvPr>
          <p:cNvSpPr txBox="1">
            <a:spLocks noChangeArrowheads="1"/>
          </p:cNvSpPr>
          <p:nvPr/>
        </p:nvSpPr>
        <p:spPr bwMode="auto">
          <a:xfrm>
            <a:off x="6522608" y="3340402"/>
            <a:ext cx="123712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Habana Gaudi instance</a:t>
            </a:r>
          </a:p>
        </p:txBody>
      </p:sp>
      <p:sp>
        <p:nvSpPr>
          <p:cNvPr id="75" name="TextBox 16">
            <a:extLst>
              <a:ext uri="{FF2B5EF4-FFF2-40B4-BE49-F238E27FC236}">
                <a16:creationId xmlns:a16="http://schemas.microsoft.com/office/drawing/2014/main" id="{6582A938-5675-1046-B171-B4973B25C78D}"/>
              </a:ext>
            </a:extLst>
          </p:cNvPr>
          <p:cNvSpPr txBox="1">
            <a:spLocks noChangeArrowheads="1"/>
          </p:cNvSpPr>
          <p:nvPr/>
        </p:nvSpPr>
        <p:spPr bwMode="auto">
          <a:xfrm>
            <a:off x="7654576" y="3340402"/>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Trainium instance</a:t>
            </a:r>
          </a:p>
        </p:txBody>
      </p:sp>
      <p:pic>
        <p:nvPicPr>
          <p:cNvPr id="76" name="Graphic 75">
            <a:extLst>
              <a:ext uri="{FF2B5EF4-FFF2-40B4-BE49-F238E27FC236}">
                <a16:creationId xmlns:a16="http://schemas.microsoft.com/office/drawing/2014/main" id="{4249EC68-2579-6E4E-B841-C1EBC418E77B}"/>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a:off x="6912570" y="2881313"/>
            <a:ext cx="457200" cy="457200"/>
          </a:xfrm>
          <a:prstGeom prst="rect">
            <a:avLst/>
          </a:prstGeom>
        </p:spPr>
      </p:pic>
      <p:pic>
        <p:nvPicPr>
          <p:cNvPr id="78" name="Graphic 77">
            <a:extLst>
              <a:ext uri="{FF2B5EF4-FFF2-40B4-BE49-F238E27FC236}">
                <a16:creationId xmlns:a16="http://schemas.microsoft.com/office/drawing/2014/main" id="{A555B286-FFED-424F-8EC0-C4CD2D15B3B9}"/>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a:off x="7983320" y="2881313"/>
            <a:ext cx="457200" cy="457200"/>
          </a:xfrm>
          <a:prstGeom prst="rect">
            <a:avLst/>
          </a:prstGeom>
        </p:spPr>
      </p:pic>
    </p:spTree>
    <p:extLst>
      <p:ext uri="{BB962C8B-B14F-4D97-AF65-F5344CB8AC3E}">
        <p14:creationId xmlns:p14="http://schemas.microsoft.com/office/powerpoint/2010/main" val="25427780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chemeClr val="bg1"/>
                </a:solidFill>
                <a:latin typeface="Arial" panose="020B0604020202020204" pitchFamily="34" charset="0"/>
              </a:rPr>
              <a:pPr fontAlgn="base">
                <a:spcBef>
                  <a:spcPct val="0"/>
                </a:spcBef>
                <a:spcAft>
                  <a:spcPct val="0"/>
                </a:spcAft>
              </a:pPr>
              <a:t>53</a:t>
            </a:fld>
            <a:endParaRPr lang="en-US" altLang="en-US" dirty="0">
              <a:solidFill>
                <a:schemeClr val="bg1"/>
              </a:solidFill>
              <a:latin typeface="Arial" panose="020B0604020202020204" pitchFamily="34" charset="0"/>
            </a:endParaRPr>
          </a:p>
        </p:txBody>
      </p:sp>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dirty="0"/>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r>
              <a:rPr lang="en-US" altLang="en-US" dirty="0"/>
              <a:t>2/10</a:t>
            </a: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sp>
        <p:nvSpPr>
          <p:cNvPr id="73" name="TextBox 16">
            <a:extLst>
              <a:ext uri="{FF2B5EF4-FFF2-40B4-BE49-F238E27FC236}">
                <a16:creationId xmlns:a16="http://schemas.microsoft.com/office/drawing/2014/main" id="{F8EB9321-F3EF-AA41-988D-73B91D9DEF7E}"/>
              </a:ext>
            </a:extLst>
          </p:cNvPr>
          <p:cNvSpPr txBox="1">
            <a:spLocks noChangeArrowheads="1"/>
          </p:cNvSpPr>
          <p:nvPr/>
        </p:nvSpPr>
        <p:spPr bwMode="auto">
          <a:xfrm>
            <a:off x="2324101" y="441675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R6g instance</a:t>
            </a:r>
          </a:p>
        </p:txBody>
      </p:sp>
      <p:pic>
        <p:nvPicPr>
          <p:cNvPr id="77" name="Graphic 74">
            <a:extLst>
              <a:ext uri="{FF2B5EF4-FFF2-40B4-BE49-F238E27FC236}">
                <a16:creationId xmlns:a16="http://schemas.microsoft.com/office/drawing/2014/main" id="{3AF3FF99-4E83-B441-837D-870698537551}"/>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654300"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Graphic 56">
            <a:extLst>
              <a:ext uri="{FF2B5EF4-FFF2-40B4-BE49-F238E27FC236}">
                <a16:creationId xmlns:a16="http://schemas.microsoft.com/office/drawing/2014/main" id="{6FE6438C-F919-4946-910C-E6DA23E4D170}"/>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4788306"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Graphic 58">
            <a:extLst>
              <a:ext uri="{FF2B5EF4-FFF2-40B4-BE49-F238E27FC236}">
                <a16:creationId xmlns:a16="http://schemas.microsoft.com/office/drawing/2014/main" id="{21F6C2FB-9475-0D48-AC8F-6B06F82D205A}"/>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855309"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6">
            <a:extLst>
              <a:ext uri="{FF2B5EF4-FFF2-40B4-BE49-F238E27FC236}">
                <a16:creationId xmlns:a16="http://schemas.microsoft.com/office/drawing/2014/main" id="{1494E0A5-4C83-FF44-AEE8-FC8251D813A6}"/>
              </a:ext>
            </a:extLst>
          </p:cNvPr>
          <p:cNvSpPr txBox="1">
            <a:spLocks noChangeArrowheads="1"/>
          </p:cNvSpPr>
          <p:nvPr/>
        </p:nvSpPr>
        <p:spPr bwMode="auto">
          <a:xfrm>
            <a:off x="3391377" y="441675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R5gd instance</a:t>
            </a:r>
          </a:p>
        </p:txBody>
      </p:sp>
      <p:sp>
        <p:nvSpPr>
          <p:cNvPr id="85" name="TextBox 16">
            <a:extLst>
              <a:ext uri="{FF2B5EF4-FFF2-40B4-BE49-F238E27FC236}">
                <a16:creationId xmlns:a16="http://schemas.microsoft.com/office/drawing/2014/main" id="{E4E2AED8-C112-DE40-BD73-8B5AE2F53F54}"/>
              </a:ext>
            </a:extLst>
          </p:cNvPr>
          <p:cNvSpPr txBox="1">
            <a:spLocks noChangeArrowheads="1"/>
          </p:cNvSpPr>
          <p:nvPr/>
        </p:nvSpPr>
        <p:spPr bwMode="auto">
          <a:xfrm>
            <a:off x="4458989"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R5 instance</a:t>
            </a:r>
          </a:p>
        </p:txBody>
      </p:sp>
      <p:sp>
        <p:nvSpPr>
          <p:cNvPr id="86" name="TextBox 16">
            <a:extLst>
              <a:ext uri="{FF2B5EF4-FFF2-40B4-BE49-F238E27FC236}">
                <a16:creationId xmlns:a16="http://schemas.microsoft.com/office/drawing/2014/main" id="{C842AB8C-862C-AA4B-9F51-C6F00D398253}"/>
              </a:ext>
            </a:extLst>
          </p:cNvPr>
          <p:cNvSpPr txBox="1">
            <a:spLocks noChangeArrowheads="1"/>
          </p:cNvSpPr>
          <p:nvPr/>
        </p:nvSpPr>
        <p:spPr bwMode="auto">
          <a:xfrm>
            <a:off x="5526601"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R5d instance</a:t>
            </a:r>
          </a:p>
        </p:txBody>
      </p:sp>
      <p:sp>
        <p:nvSpPr>
          <p:cNvPr id="87" name="TextBox 16">
            <a:extLst>
              <a:ext uri="{FF2B5EF4-FFF2-40B4-BE49-F238E27FC236}">
                <a16:creationId xmlns:a16="http://schemas.microsoft.com/office/drawing/2014/main" id="{95EBEA6D-9111-B54C-980E-87D771ECE1DE}"/>
              </a:ext>
            </a:extLst>
          </p:cNvPr>
          <p:cNvSpPr txBox="1">
            <a:spLocks noChangeArrowheads="1"/>
          </p:cNvSpPr>
          <p:nvPr/>
        </p:nvSpPr>
        <p:spPr bwMode="auto">
          <a:xfrm>
            <a:off x="6594213"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R5a instance</a:t>
            </a:r>
          </a:p>
        </p:txBody>
      </p:sp>
      <p:pic>
        <p:nvPicPr>
          <p:cNvPr id="90" name="Graphic 83">
            <a:extLst>
              <a:ext uri="{FF2B5EF4-FFF2-40B4-BE49-F238E27FC236}">
                <a16:creationId xmlns:a16="http://schemas.microsoft.com/office/drawing/2014/main" id="{4AFE2D77-172B-6746-9BDC-9DA186371515}"/>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6922312"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Graphic 46">
            <a:extLst>
              <a:ext uri="{FF2B5EF4-FFF2-40B4-BE49-F238E27FC236}">
                <a16:creationId xmlns:a16="http://schemas.microsoft.com/office/drawing/2014/main" id="{81C3FF3D-0117-F14F-BBB7-F393716DF054}"/>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3721303"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Graphic 108">
            <a:extLst>
              <a:ext uri="{FF2B5EF4-FFF2-40B4-BE49-F238E27FC236}">
                <a16:creationId xmlns:a16="http://schemas.microsoft.com/office/drawing/2014/main" id="{8035498B-101E-6D4B-820D-E74C7D3D800E}"/>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7989315"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Graphic 98">
            <a:extLst>
              <a:ext uri="{FF2B5EF4-FFF2-40B4-BE49-F238E27FC236}">
                <a16:creationId xmlns:a16="http://schemas.microsoft.com/office/drawing/2014/main" id="{879261CB-323D-9648-9FD9-2DE01611FB0F}"/>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3721303" y="5026285"/>
            <a:ext cx="457200" cy="457200"/>
          </a:xfrm>
          <a:prstGeom prst="rect">
            <a:avLst/>
          </a:prstGeom>
        </p:spPr>
      </p:pic>
      <p:pic>
        <p:nvPicPr>
          <p:cNvPr id="100" name="Graphic 99">
            <a:extLst>
              <a:ext uri="{FF2B5EF4-FFF2-40B4-BE49-F238E27FC236}">
                <a16:creationId xmlns:a16="http://schemas.microsoft.com/office/drawing/2014/main" id="{37993DCE-06FB-FB45-9083-7562FBD08122}"/>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2654300" y="5026285"/>
            <a:ext cx="457200" cy="457200"/>
          </a:xfrm>
          <a:prstGeom prst="rect">
            <a:avLst/>
          </a:prstGeom>
        </p:spPr>
      </p:pic>
      <p:sp>
        <p:nvSpPr>
          <p:cNvPr id="103" name="TextBox 16">
            <a:extLst>
              <a:ext uri="{FF2B5EF4-FFF2-40B4-BE49-F238E27FC236}">
                <a16:creationId xmlns:a16="http://schemas.microsoft.com/office/drawing/2014/main" id="{D286BBC6-6A70-6448-A842-1E4F7F5132B2}"/>
              </a:ext>
            </a:extLst>
          </p:cNvPr>
          <p:cNvSpPr txBox="1">
            <a:spLocks noChangeArrowheads="1"/>
          </p:cNvSpPr>
          <p:nvPr/>
        </p:nvSpPr>
        <p:spPr bwMode="auto">
          <a:xfrm>
            <a:off x="7661825"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R5ad instance</a:t>
            </a:r>
          </a:p>
        </p:txBody>
      </p:sp>
      <p:sp>
        <p:nvSpPr>
          <p:cNvPr id="104" name="TextBox 16">
            <a:extLst>
              <a:ext uri="{FF2B5EF4-FFF2-40B4-BE49-F238E27FC236}">
                <a16:creationId xmlns:a16="http://schemas.microsoft.com/office/drawing/2014/main" id="{AEE05F2C-311A-F844-B1C0-E658921D2591}"/>
              </a:ext>
            </a:extLst>
          </p:cNvPr>
          <p:cNvSpPr txBox="1">
            <a:spLocks noChangeArrowheads="1"/>
          </p:cNvSpPr>
          <p:nvPr/>
        </p:nvSpPr>
        <p:spPr bwMode="auto">
          <a:xfrm>
            <a:off x="2321491"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Rdn instance</a:t>
            </a:r>
          </a:p>
        </p:txBody>
      </p:sp>
      <p:sp>
        <p:nvSpPr>
          <p:cNvPr id="105" name="TextBox 16">
            <a:extLst>
              <a:ext uri="{FF2B5EF4-FFF2-40B4-BE49-F238E27FC236}">
                <a16:creationId xmlns:a16="http://schemas.microsoft.com/office/drawing/2014/main" id="{D6F06DCF-6DB0-2E42-8A8F-3EA923F0C72D}"/>
              </a:ext>
            </a:extLst>
          </p:cNvPr>
          <p:cNvSpPr txBox="1">
            <a:spLocks noChangeArrowheads="1"/>
          </p:cNvSpPr>
          <p:nvPr/>
        </p:nvSpPr>
        <p:spPr bwMode="auto">
          <a:xfrm>
            <a:off x="3387862"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R4 instance</a:t>
            </a:r>
          </a:p>
        </p:txBody>
      </p:sp>
      <p:sp>
        <p:nvSpPr>
          <p:cNvPr id="106" name="TextBox 16">
            <a:extLst>
              <a:ext uri="{FF2B5EF4-FFF2-40B4-BE49-F238E27FC236}">
                <a16:creationId xmlns:a16="http://schemas.microsoft.com/office/drawing/2014/main" id="{7E2C8365-31D4-7B4E-88F7-00B6C5AC0B5F}"/>
              </a:ext>
            </a:extLst>
          </p:cNvPr>
          <p:cNvSpPr txBox="1">
            <a:spLocks noChangeArrowheads="1"/>
          </p:cNvSpPr>
          <p:nvPr/>
        </p:nvSpPr>
        <p:spPr bwMode="auto">
          <a:xfrm>
            <a:off x="4454233"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X1e instance</a:t>
            </a:r>
          </a:p>
        </p:txBody>
      </p:sp>
      <p:sp>
        <p:nvSpPr>
          <p:cNvPr id="107" name="TextBox 16">
            <a:extLst>
              <a:ext uri="{FF2B5EF4-FFF2-40B4-BE49-F238E27FC236}">
                <a16:creationId xmlns:a16="http://schemas.microsoft.com/office/drawing/2014/main" id="{80EDFAB9-270A-AA4B-A0C6-670A3AAF87F4}"/>
              </a:ext>
            </a:extLst>
          </p:cNvPr>
          <p:cNvSpPr txBox="1">
            <a:spLocks noChangeArrowheads="1"/>
          </p:cNvSpPr>
          <p:nvPr/>
        </p:nvSpPr>
        <p:spPr bwMode="auto">
          <a:xfrm>
            <a:off x="5520604"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X1 instance</a:t>
            </a:r>
          </a:p>
        </p:txBody>
      </p:sp>
      <p:sp>
        <p:nvSpPr>
          <p:cNvPr id="108" name="TextBox 16">
            <a:extLst>
              <a:ext uri="{FF2B5EF4-FFF2-40B4-BE49-F238E27FC236}">
                <a16:creationId xmlns:a16="http://schemas.microsoft.com/office/drawing/2014/main" id="{BA193A1A-613C-A344-98A3-4823E2570645}"/>
              </a:ext>
            </a:extLst>
          </p:cNvPr>
          <p:cNvSpPr txBox="1">
            <a:spLocks noChangeArrowheads="1"/>
          </p:cNvSpPr>
          <p:nvPr/>
        </p:nvSpPr>
        <p:spPr bwMode="auto">
          <a:xfrm>
            <a:off x="6586975" y="5480280"/>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High Memory instance</a:t>
            </a:r>
          </a:p>
        </p:txBody>
      </p:sp>
      <p:sp>
        <p:nvSpPr>
          <p:cNvPr id="109" name="TextBox 16">
            <a:extLst>
              <a:ext uri="{FF2B5EF4-FFF2-40B4-BE49-F238E27FC236}">
                <a16:creationId xmlns:a16="http://schemas.microsoft.com/office/drawing/2014/main" id="{30D9C293-F134-A845-896D-D3BA897785AE}"/>
              </a:ext>
            </a:extLst>
          </p:cNvPr>
          <p:cNvSpPr txBox="1">
            <a:spLocks noChangeArrowheads="1"/>
          </p:cNvSpPr>
          <p:nvPr/>
        </p:nvSpPr>
        <p:spPr bwMode="auto">
          <a:xfrm>
            <a:off x="7653346"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z1d instance</a:t>
            </a:r>
          </a:p>
        </p:txBody>
      </p:sp>
      <p:pic>
        <p:nvPicPr>
          <p:cNvPr id="114" name="Graphic 94">
            <a:extLst>
              <a:ext uri="{FF2B5EF4-FFF2-40B4-BE49-F238E27FC236}">
                <a16:creationId xmlns:a16="http://schemas.microsoft.com/office/drawing/2014/main" id="{5A0AD337-D77A-0F49-8DA6-259E6F5C2248}"/>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4788306"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Graphic 115">
            <a:extLst>
              <a:ext uri="{FF2B5EF4-FFF2-40B4-BE49-F238E27FC236}">
                <a16:creationId xmlns:a16="http://schemas.microsoft.com/office/drawing/2014/main" id="{A1DBD7E5-5B84-0949-8056-8E266A72226D}"/>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6922312" y="5026285"/>
            <a:ext cx="457200" cy="457200"/>
          </a:xfrm>
          <a:prstGeom prst="rect">
            <a:avLst/>
          </a:prstGeom>
        </p:spPr>
      </p:pic>
      <p:pic>
        <p:nvPicPr>
          <p:cNvPr id="117" name="Graphic 84">
            <a:extLst>
              <a:ext uri="{FF2B5EF4-FFF2-40B4-BE49-F238E27FC236}">
                <a16:creationId xmlns:a16="http://schemas.microsoft.com/office/drawing/2014/main" id="{383B689C-B090-4346-AC69-4CA908F856B9}"/>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5855309"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Graphic 104">
            <a:extLst>
              <a:ext uri="{FF2B5EF4-FFF2-40B4-BE49-F238E27FC236}">
                <a16:creationId xmlns:a16="http://schemas.microsoft.com/office/drawing/2014/main" id="{4DB6BEF5-37F1-124F-A0CE-0F408E1D6F15}"/>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7989315"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Graphic 108">
            <a:extLst>
              <a:ext uri="{FF2B5EF4-FFF2-40B4-BE49-F238E27FC236}">
                <a16:creationId xmlns:a16="http://schemas.microsoft.com/office/drawing/2014/main" id="{3D073CD8-5736-694A-BA42-4EFA3E479070}"/>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9056318"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16">
            <a:extLst>
              <a:ext uri="{FF2B5EF4-FFF2-40B4-BE49-F238E27FC236}">
                <a16:creationId xmlns:a16="http://schemas.microsoft.com/office/drawing/2014/main" id="{AB91DA7D-B3F3-BF47-9620-21459100F2EB}"/>
              </a:ext>
            </a:extLst>
          </p:cNvPr>
          <p:cNvSpPr txBox="1">
            <a:spLocks noChangeArrowheads="1"/>
          </p:cNvSpPr>
          <p:nvPr/>
        </p:nvSpPr>
        <p:spPr bwMode="auto">
          <a:xfrm>
            <a:off x="8729437"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R5b instance</a:t>
            </a:r>
          </a:p>
        </p:txBody>
      </p:sp>
      <p:pic>
        <p:nvPicPr>
          <p:cNvPr id="72" name="Graphic 108">
            <a:extLst>
              <a:ext uri="{FF2B5EF4-FFF2-40B4-BE49-F238E27FC236}">
                <a16:creationId xmlns:a16="http://schemas.microsoft.com/office/drawing/2014/main" id="{58BCD498-228B-AE4C-94D2-FAA0ED8DF3B6}"/>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10123321"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16">
            <a:extLst>
              <a:ext uri="{FF2B5EF4-FFF2-40B4-BE49-F238E27FC236}">
                <a16:creationId xmlns:a16="http://schemas.microsoft.com/office/drawing/2014/main" id="{DBDB3CBB-CF24-D84A-B027-5D1BCBDFEAF5}"/>
              </a:ext>
            </a:extLst>
          </p:cNvPr>
          <p:cNvSpPr txBox="1">
            <a:spLocks noChangeArrowheads="1"/>
          </p:cNvSpPr>
          <p:nvPr/>
        </p:nvSpPr>
        <p:spPr bwMode="auto">
          <a:xfrm>
            <a:off x="9797049"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R5n instance</a:t>
            </a:r>
          </a:p>
        </p:txBody>
      </p:sp>
      <p:sp>
        <p:nvSpPr>
          <p:cNvPr id="79" name="TextBox 16">
            <a:extLst>
              <a:ext uri="{FF2B5EF4-FFF2-40B4-BE49-F238E27FC236}">
                <a16:creationId xmlns:a16="http://schemas.microsoft.com/office/drawing/2014/main" id="{4C5EC526-609A-3B49-94E0-A7AD86D2A1AA}"/>
              </a:ext>
            </a:extLst>
          </p:cNvPr>
          <p:cNvSpPr txBox="1">
            <a:spLocks noChangeArrowheads="1"/>
          </p:cNvSpPr>
          <p:nvPr/>
        </p:nvSpPr>
        <p:spPr bwMode="auto">
          <a:xfrm>
            <a:off x="240942" y="2916038"/>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Compute Optimized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instances</a:t>
            </a:r>
          </a:p>
        </p:txBody>
      </p:sp>
      <p:sp>
        <p:nvSpPr>
          <p:cNvPr id="115" name="TextBox 16">
            <a:extLst>
              <a:ext uri="{FF2B5EF4-FFF2-40B4-BE49-F238E27FC236}">
                <a16:creationId xmlns:a16="http://schemas.microsoft.com/office/drawing/2014/main" id="{C0A8916F-E0CA-3648-B5BF-48D343642669}"/>
              </a:ext>
            </a:extLst>
          </p:cNvPr>
          <p:cNvSpPr txBox="1">
            <a:spLocks noChangeArrowheads="1"/>
          </p:cNvSpPr>
          <p:nvPr/>
        </p:nvSpPr>
        <p:spPr bwMode="auto">
          <a:xfrm>
            <a:off x="2319420" y="333859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C6g instance</a:t>
            </a:r>
          </a:p>
        </p:txBody>
      </p:sp>
      <p:pic>
        <p:nvPicPr>
          <p:cNvPr id="118" name="Graphic 117">
            <a:extLst>
              <a:ext uri="{FF2B5EF4-FFF2-40B4-BE49-F238E27FC236}">
                <a16:creationId xmlns:a16="http://schemas.microsoft.com/office/drawing/2014/main" id="{C520C421-817F-004D-B468-1FB3EA6DF0CC}"/>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2654300"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Graphic 56">
            <a:extLst>
              <a:ext uri="{FF2B5EF4-FFF2-40B4-BE49-F238E27FC236}">
                <a16:creationId xmlns:a16="http://schemas.microsoft.com/office/drawing/2014/main" id="{5F7FF2A5-5D35-9E40-8E9F-A6891FE2D076}"/>
              </a:ext>
            </a:extLst>
          </p:cNvPr>
          <p:cNvPicPr>
            <a:picLocks noChangeAspect="1" noChangeArrowheads="1"/>
          </p:cNvPicPr>
          <p:nvPr/>
        </p:nvPicPr>
        <p:blipFill>
          <a:blip r:embed="rId33">
            <a:extLst>
              <a:ext uri="{96DAC541-7B7A-43D3-8B79-37D633B846F1}">
                <asvg:svgBlip xmlns:asvg="http://schemas.microsoft.com/office/drawing/2016/SVG/main" r:embed="rId34"/>
              </a:ext>
            </a:extLst>
          </a:blip>
          <a:srcRect/>
          <a:stretch/>
        </p:blipFill>
        <p:spPr bwMode="auto">
          <a:xfrm>
            <a:off x="4783625"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Graphic 58">
            <a:extLst>
              <a:ext uri="{FF2B5EF4-FFF2-40B4-BE49-F238E27FC236}">
                <a16:creationId xmlns:a16="http://schemas.microsoft.com/office/drawing/2014/main" id="{16672E5F-73DC-B944-8274-7C43E8E6C8EE}"/>
              </a:ext>
            </a:extLst>
          </p:cNvPr>
          <p:cNvPicPr>
            <a:picLocks noChangeAspect="1" noChangeArrowheads="1"/>
          </p:cNvPicPr>
          <p:nvPr/>
        </p:nvPicPr>
        <p:blipFill>
          <a:blip r:embed="rId35">
            <a:extLst>
              <a:ext uri="{96DAC541-7B7A-43D3-8B79-37D633B846F1}">
                <asvg:svgBlip xmlns:asvg="http://schemas.microsoft.com/office/drawing/2016/SVG/main" r:embed="rId36"/>
              </a:ext>
            </a:extLst>
          </a:blip>
          <a:srcRect/>
          <a:stretch/>
        </p:blipFill>
        <p:spPr bwMode="auto">
          <a:xfrm>
            <a:off x="5850628"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TextBox 16">
            <a:extLst>
              <a:ext uri="{FF2B5EF4-FFF2-40B4-BE49-F238E27FC236}">
                <a16:creationId xmlns:a16="http://schemas.microsoft.com/office/drawing/2014/main" id="{5ECA0B3F-7729-424C-9CB1-06EC224E4F7E}"/>
              </a:ext>
            </a:extLst>
          </p:cNvPr>
          <p:cNvSpPr txBox="1">
            <a:spLocks noChangeArrowheads="1"/>
          </p:cNvSpPr>
          <p:nvPr/>
        </p:nvSpPr>
        <p:spPr bwMode="auto">
          <a:xfrm>
            <a:off x="3386696" y="333859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C6gd instance</a:t>
            </a:r>
          </a:p>
        </p:txBody>
      </p:sp>
      <p:sp>
        <p:nvSpPr>
          <p:cNvPr id="123" name="TextBox 16">
            <a:extLst>
              <a:ext uri="{FF2B5EF4-FFF2-40B4-BE49-F238E27FC236}">
                <a16:creationId xmlns:a16="http://schemas.microsoft.com/office/drawing/2014/main" id="{A2D84461-FCB6-2A43-8BB5-4C78E47C60DF}"/>
              </a:ext>
            </a:extLst>
          </p:cNvPr>
          <p:cNvSpPr txBox="1">
            <a:spLocks noChangeArrowheads="1"/>
          </p:cNvSpPr>
          <p:nvPr/>
        </p:nvSpPr>
        <p:spPr bwMode="auto">
          <a:xfrm>
            <a:off x="4454308"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C5 instance</a:t>
            </a:r>
          </a:p>
        </p:txBody>
      </p:sp>
      <p:sp>
        <p:nvSpPr>
          <p:cNvPr id="124" name="TextBox 16">
            <a:extLst>
              <a:ext uri="{FF2B5EF4-FFF2-40B4-BE49-F238E27FC236}">
                <a16:creationId xmlns:a16="http://schemas.microsoft.com/office/drawing/2014/main" id="{F4161B4C-BC51-F14E-B34C-BF151ED542F3}"/>
              </a:ext>
            </a:extLst>
          </p:cNvPr>
          <p:cNvSpPr txBox="1">
            <a:spLocks noChangeArrowheads="1"/>
          </p:cNvSpPr>
          <p:nvPr/>
        </p:nvSpPr>
        <p:spPr bwMode="auto">
          <a:xfrm>
            <a:off x="5521920"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C5d instance</a:t>
            </a:r>
          </a:p>
        </p:txBody>
      </p:sp>
      <p:sp>
        <p:nvSpPr>
          <p:cNvPr id="125" name="TextBox 16">
            <a:extLst>
              <a:ext uri="{FF2B5EF4-FFF2-40B4-BE49-F238E27FC236}">
                <a16:creationId xmlns:a16="http://schemas.microsoft.com/office/drawing/2014/main" id="{E5129577-5356-0245-8C89-55257C5E026A}"/>
              </a:ext>
            </a:extLst>
          </p:cNvPr>
          <p:cNvSpPr txBox="1">
            <a:spLocks noChangeArrowheads="1"/>
          </p:cNvSpPr>
          <p:nvPr/>
        </p:nvSpPr>
        <p:spPr bwMode="auto">
          <a:xfrm>
            <a:off x="6589532"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C5a instance</a:t>
            </a:r>
          </a:p>
        </p:txBody>
      </p:sp>
      <p:pic>
        <p:nvPicPr>
          <p:cNvPr id="126" name="Graphic 83">
            <a:extLst>
              <a:ext uri="{FF2B5EF4-FFF2-40B4-BE49-F238E27FC236}">
                <a16:creationId xmlns:a16="http://schemas.microsoft.com/office/drawing/2014/main" id="{7D1BC2D4-1785-EF4E-9944-A7A6688A1E71}"/>
              </a:ext>
            </a:extLst>
          </p:cNvPr>
          <p:cNvPicPr>
            <a:picLocks noChangeAspect="1" noChangeArrowheads="1"/>
          </p:cNvPicPr>
          <p:nvPr/>
        </p:nvPicPr>
        <p:blipFill>
          <a:blip r:embed="rId37">
            <a:extLst>
              <a:ext uri="{96DAC541-7B7A-43D3-8B79-37D633B846F1}">
                <asvg:svgBlip xmlns:asvg="http://schemas.microsoft.com/office/drawing/2016/SVG/main" r:embed="rId38"/>
              </a:ext>
            </a:extLst>
          </a:blip>
          <a:srcRect/>
          <a:stretch/>
        </p:blipFill>
        <p:spPr bwMode="auto">
          <a:xfrm>
            <a:off x="6917631"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 name="Graphic 46">
            <a:extLst>
              <a:ext uri="{FF2B5EF4-FFF2-40B4-BE49-F238E27FC236}">
                <a16:creationId xmlns:a16="http://schemas.microsoft.com/office/drawing/2014/main" id="{5F027D06-BDD5-234B-9A6E-12CF22A8E715}"/>
              </a:ext>
            </a:extLst>
          </p:cNvPr>
          <p:cNvPicPr>
            <a:picLocks noChangeAspect="1" noChangeArrowheads="1"/>
          </p:cNvPicPr>
          <p:nvPr/>
        </p:nvPicPr>
        <p:blipFill>
          <a:blip r:embed="rId39">
            <a:extLst>
              <a:ext uri="{96DAC541-7B7A-43D3-8B79-37D633B846F1}">
                <asvg:svgBlip xmlns:asvg="http://schemas.microsoft.com/office/drawing/2016/SVG/main" r:embed="rId40"/>
              </a:ext>
            </a:extLst>
          </a:blip>
          <a:srcRect/>
          <a:stretch/>
        </p:blipFill>
        <p:spPr bwMode="auto">
          <a:xfrm>
            <a:off x="3716622"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Graphic 108">
            <a:extLst>
              <a:ext uri="{FF2B5EF4-FFF2-40B4-BE49-F238E27FC236}">
                <a16:creationId xmlns:a16="http://schemas.microsoft.com/office/drawing/2014/main" id="{CA6E602D-6FAF-D94F-A269-7B6E4C0B8354}"/>
              </a:ext>
            </a:extLst>
          </p:cNvPr>
          <p:cNvPicPr>
            <a:picLocks noChangeAspect="1" noChangeArrowheads="1"/>
          </p:cNvPicPr>
          <p:nvPr/>
        </p:nvPicPr>
        <p:blipFill>
          <a:blip r:embed="rId41">
            <a:extLst>
              <a:ext uri="{96DAC541-7B7A-43D3-8B79-37D633B846F1}">
                <asvg:svgBlip xmlns:asvg="http://schemas.microsoft.com/office/drawing/2016/SVG/main" r:embed="rId42"/>
              </a:ext>
            </a:extLst>
          </a:blip>
          <a:srcRect/>
          <a:stretch/>
        </p:blipFill>
        <p:spPr bwMode="auto">
          <a:xfrm>
            <a:off x="7984634"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TextBox 16">
            <a:extLst>
              <a:ext uri="{FF2B5EF4-FFF2-40B4-BE49-F238E27FC236}">
                <a16:creationId xmlns:a16="http://schemas.microsoft.com/office/drawing/2014/main" id="{B6F60435-E8AA-614F-A3FC-6BDA07DB8707}"/>
              </a:ext>
            </a:extLst>
          </p:cNvPr>
          <p:cNvSpPr txBox="1">
            <a:spLocks noChangeArrowheads="1"/>
          </p:cNvSpPr>
          <p:nvPr/>
        </p:nvSpPr>
        <p:spPr bwMode="auto">
          <a:xfrm>
            <a:off x="7657144"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C5ad instance</a:t>
            </a:r>
          </a:p>
        </p:txBody>
      </p:sp>
      <p:pic>
        <p:nvPicPr>
          <p:cNvPr id="130" name="Graphic 108">
            <a:extLst>
              <a:ext uri="{FF2B5EF4-FFF2-40B4-BE49-F238E27FC236}">
                <a16:creationId xmlns:a16="http://schemas.microsoft.com/office/drawing/2014/main" id="{B0ADADEB-F9D1-ED4D-A592-ECBBBE67BA70}"/>
              </a:ext>
            </a:extLst>
          </p:cNvPr>
          <p:cNvPicPr>
            <a:picLocks noChangeAspect="1" noChangeArrowheads="1"/>
          </p:cNvPicPr>
          <p:nvPr/>
        </p:nvPicPr>
        <p:blipFill>
          <a:blip r:embed="rId43">
            <a:extLst>
              <a:ext uri="{96DAC541-7B7A-43D3-8B79-37D633B846F1}">
                <asvg:svgBlip xmlns:asvg="http://schemas.microsoft.com/office/drawing/2016/SVG/main" r:embed="rId44"/>
              </a:ext>
            </a:extLst>
          </a:blip>
          <a:srcRect/>
          <a:stretch/>
        </p:blipFill>
        <p:spPr bwMode="auto">
          <a:xfrm>
            <a:off x="9042672"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 name="TextBox 16">
            <a:extLst>
              <a:ext uri="{FF2B5EF4-FFF2-40B4-BE49-F238E27FC236}">
                <a16:creationId xmlns:a16="http://schemas.microsoft.com/office/drawing/2014/main" id="{02D0868D-BAE3-FF4B-975E-0FD8925F53C1}"/>
              </a:ext>
            </a:extLst>
          </p:cNvPr>
          <p:cNvSpPr txBox="1">
            <a:spLocks noChangeArrowheads="1"/>
          </p:cNvSpPr>
          <p:nvPr/>
        </p:nvSpPr>
        <p:spPr bwMode="auto">
          <a:xfrm>
            <a:off x="8724756"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C5n instance</a:t>
            </a:r>
          </a:p>
        </p:txBody>
      </p:sp>
      <p:pic>
        <p:nvPicPr>
          <p:cNvPr id="132" name="Graphic 108">
            <a:extLst>
              <a:ext uri="{FF2B5EF4-FFF2-40B4-BE49-F238E27FC236}">
                <a16:creationId xmlns:a16="http://schemas.microsoft.com/office/drawing/2014/main" id="{01E86C2F-7855-6847-A301-0517A07B8EF7}"/>
              </a:ext>
            </a:extLst>
          </p:cNvPr>
          <p:cNvPicPr>
            <a:picLocks noChangeAspect="1" noChangeArrowheads="1"/>
          </p:cNvPicPr>
          <p:nvPr/>
        </p:nvPicPr>
        <p:blipFill>
          <a:blip r:embed="rId45">
            <a:extLst>
              <a:ext uri="{96DAC541-7B7A-43D3-8B79-37D633B846F1}">
                <asvg:svgBlip xmlns:asvg="http://schemas.microsoft.com/office/drawing/2016/SVG/main" r:embed="rId46"/>
              </a:ext>
            </a:extLst>
          </a:blip>
          <a:srcRect/>
          <a:stretch/>
        </p:blipFill>
        <p:spPr bwMode="auto">
          <a:xfrm>
            <a:off x="10118640"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 name="TextBox 16">
            <a:extLst>
              <a:ext uri="{FF2B5EF4-FFF2-40B4-BE49-F238E27FC236}">
                <a16:creationId xmlns:a16="http://schemas.microsoft.com/office/drawing/2014/main" id="{C66B1583-10F5-644E-ABA3-667D0685D158}"/>
              </a:ext>
            </a:extLst>
          </p:cNvPr>
          <p:cNvSpPr txBox="1">
            <a:spLocks noChangeArrowheads="1"/>
          </p:cNvSpPr>
          <p:nvPr/>
        </p:nvSpPr>
        <p:spPr bwMode="auto">
          <a:xfrm>
            <a:off x="9792368"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C4 instance</a:t>
            </a:r>
          </a:p>
        </p:txBody>
      </p:sp>
      <p:sp>
        <p:nvSpPr>
          <p:cNvPr id="153" name="TextBox 16">
            <a:extLst>
              <a:ext uri="{FF2B5EF4-FFF2-40B4-BE49-F238E27FC236}">
                <a16:creationId xmlns:a16="http://schemas.microsoft.com/office/drawing/2014/main" id="{63F7E24E-8330-944D-9C49-92D9C4269970}"/>
              </a:ext>
            </a:extLst>
          </p:cNvPr>
          <p:cNvSpPr txBox="1">
            <a:spLocks noChangeArrowheads="1"/>
          </p:cNvSpPr>
          <p:nvPr/>
        </p:nvSpPr>
        <p:spPr bwMode="auto">
          <a:xfrm>
            <a:off x="240942" y="3961024"/>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Memory Optimized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instances</a:t>
            </a:r>
          </a:p>
        </p:txBody>
      </p:sp>
    </p:spTree>
    <p:extLst>
      <p:ext uri="{BB962C8B-B14F-4D97-AF65-F5344CB8AC3E}">
        <p14:creationId xmlns:p14="http://schemas.microsoft.com/office/powerpoint/2010/main" val="23626074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chemeClr val="bg1"/>
                </a:solidFill>
                <a:latin typeface="Arial" panose="020B0604020202020204" pitchFamily="34" charset="0"/>
              </a:rPr>
              <a:pPr fontAlgn="base">
                <a:spcBef>
                  <a:spcPct val="0"/>
                </a:spcBef>
                <a:spcAft>
                  <a:spcPct val="0"/>
                </a:spcAft>
              </a:pPr>
              <a:t>54</a:t>
            </a:fld>
            <a:endParaRPr lang="en-US" altLang="en-US" dirty="0">
              <a:solidFill>
                <a:schemeClr val="bg1"/>
              </a:solidFill>
              <a:latin typeface="Arial" panose="020B0604020202020204" pitchFamily="34" charset="0"/>
            </a:endParaRPr>
          </a:p>
        </p:txBody>
      </p:sp>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dirty="0"/>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r>
              <a:rPr lang="en-US" altLang="en-US" dirty="0"/>
              <a:t>3/10</a:t>
            </a: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sp>
        <p:nvSpPr>
          <p:cNvPr id="73" name="TextBox 16">
            <a:extLst>
              <a:ext uri="{FF2B5EF4-FFF2-40B4-BE49-F238E27FC236}">
                <a16:creationId xmlns:a16="http://schemas.microsoft.com/office/drawing/2014/main" id="{F8EB9321-F3EF-AA41-988D-73B91D9DEF7E}"/>
              </a:ext>
            </a:extLst>
          </p:cNvPr>
          <p:cNvSpPr txBox="1">
            <a:spLocks noChangeArrowheads="1"/>
          </p:cNvSpPr>
          <p:nvPr/>
        </p:nvSpPr>
        <p:spPr bwMode="auto">
          <a:xfrm>
            <a:off x="2324101" y="441675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G3 instance</a:t>
            </a:r>
          </a:p>
        </p:txBody>
      </p:sp>
      <p:pic>
        <p:nvPicPr>
          <p:cNvPr id="77" name="Graphic 74">
            <a:extLst>
              <a:ext uri="{FF2B5EF4-FFF2-40B4-BE49-F238E27FC236}">
                <a16:creationId xmlns:a16="http://schemas.microsoft.com/office/drawing/2014/main" id="{3AF3FF99-4E83-B441-837D-870698537551}"/>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654300"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6">
            <a:extLst>
              <a:ext uri="{FF2B5EF4-FFF2-40B4-BE49-F238E27FC236}">
                <a16:creationId xmlns:a16="http://schemas.microsoft.com/office/drawing/2014/main" id="{1494E0A5-4C83-FF44-AEE8-FC8251D813A6}"/>
              </a:ext>
            </a:extLst>
          </p:cNvPr>
          <p:cNvSpPr txBox="1">
            <a:spLocks noChangeArrowheads="1"/>
          </p:cNvSpPr>
          <p:nvPr/>
        </p:nvSpPr>
        <p:spPr bwMode="auto">
          <a:xfrm>
            <a:off x="3391377" y="441675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F1 instance</a:t>
            </a:r>
          </a:p>
        </p:txBody>
      </p:sp>
      <p:pic>
        <p:nvPicPr>
          <p:cNvPr id="91" name="Graphic 46">
            <a:extLst>
              <a:ext uri="{FF2B5EF4-FFF2-40B4-BE49-F238E27FC236}">
                <a16:creationId xmlns:a16="http://schemas.microsoft.com/office/drawing/2014/main" id="{81C3FF3D-0117-F14F-BBB7-F393716DF054}"/>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721303"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Graphic 98">
            <a:extLst>
              <a:ext uri="{FF2B5EF4-FFF2-40B4-BE49-F238E27FC236}">
                <a16:creationId xmlns:a16="http://schemas.microsoft.com/office/drawing/2014/main" id="{879261CB-323D-9648-9FD9-2DE01611FB0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721303" y="5026285"/>
            <a:ext cx="457200" cy="457200"/>
          </a:xfrm>
          <a:prstGeom prst="rect">
            <a:avLst/>
          </a:prstGeom>
        </p:spPr>
      </p:pic>
      <p:pic>
        <p:nvPicPr>
          <p:cNvPr id="100" name="Graphic 99">
            <a:extLst>
              <a:ext uri="{FF2B5EF4-FFF2-40B4-BE49-F238E27FC236}">
                <a16:creationId xmlns:a16="http://schemas.microsoft.com/office/drawing/2014/main" id="{37993DCE-06FB-FB45-9083-7562FBD08122}"/>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2654300" y="5026285"/>
            <a:ext cx="457200" cy="457200"/>
          </a:xfrm>
          <a:prstGeom prst="rect">
            <a:avLst/>
          </a:prstGeom>
        </p:spPr>
      </p:pic>
      <p:sp>
        <p:nvSpPr>
          <p:cNvPr id="104" name="TextBox 16">
            <a:extLst>
              <a:ext uri="{FF2B5EF4-FFF2-40B4-BE49-F238E27FC236}">
                <a16:creationId xmlns:a16="http://schemas.microsoft.com/office/drawing/2014/main" id="{AEE05F2C-311A-F844-B1C0-E658921D2591}"/>
              </a:ext>
            </a:extLst>
          </p:cNvPr>
          <p:cNvSpPr txBox="1">
            <a:spLocks noChangeArrowheads="1"/>
          </p:cNvSpPr>
          <p:nvPr/>
        </p:nvSpPr>
        <p:spPr bwMode="auto">
          <a:xfrm>
            <a:off x="2321491"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I2 instance</a:t>
            </a:r>
          </a:p>
        </p:txBody>
      </p:sp>
      <p:sp>
        <p:nvSpPr>
          <p:cNvPr id="105" name="TextBox 16">
            <a:extLst>
              <a:ext uri="{FF2B5EF4-FFF2-40B4-BE49-F238E27FC236}">
                <a16:creationId xmlns:a16="http://schemas.microsoft.com/office/drawing/2014/main" id="{D6F06DCF-6DB0-2E42-8A8F-3EA923F0C72D}"/>
              </a:ext>
            </a:extLst>
          </p:cNvPr>
          <p:cNvSpPr txBox="1">
            <a:spLocks noChangeArrowheads="1"/>
          </p:cNvSpPr>
          <p:nvPr/>
        </p:nvSpPr>
        <p:spPr bwMode="auto">
          <a:xfrm>
            <a:off x="3387862"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I3 instance</a:t>
            </a:r>
          </a:p>
        </p:txBody>
      </p:sp>
      <p:sp>
        <p:nvSpPr>
          <p:cNvPr id="106" name="TextBox 16">
            <a:extLst>
              <a:ext uri="{FF2B5EF4-FFF2-40B4-BE49-F238E27FC236}">
                <a16:creationId xmlns:a16="http://schemas.microsoft.com/office/drawing/2014/main" id="{7E2C8365-31D4-7B4E-88F7-00B6C5AC0B5F}"/>
              </a:ext>
            </a:extLst>
          </p:cNvPr>
          <p:cNvSpPr txBox="1">
            <a:spLocks noChangeArrowheads="1"/>
          </p:cNvSpPr>
          <p:nvPr/>
        </p:nvSpPr>
        <p:spPr bwMode="auto">
          <a:xfrm>
            <a:off x="4454233"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I3en instance</a:t>
            </a:r>
          </a:p>
        </p:txBody>
      </p:sp>
      <p:sp>
        <p:nvSpPr>
          <p:cNvPr id="107" name="TextBox 16">
            <a:extLst>
              <a:ext uri="{FF2B5EF4-FFF2-40B4-BE49-F238E27FC236}">
                <a16:creationId xmlns:a16="http://schemas.microsoft.com/office/drawing/2014/main" id="{80EDFAB9-270A-AA4B-A0C6-670A3AAF87F4}"/>
              </a:ext>
            </a:extLst>
          </p:cNvPr>
          <p:cNvSpPr txBox="1">
            <a:spLocks noChangeArrowheads="1"/>
          </p:cNvSpPr>
          <p:nvPr/>
        </p:nvSpPr>
        <p:spPr bwMode="auto">
          <a:xfrm>
            <a:off x="5520604"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DB instance</a:t>
            </a:r>
          </a:p>
        </p:txBody>
      </p:sp>
      <p:sp>
        <p:nvSpPr>
          <p:cNvPr id="108" name="TextBox 16">
            <a:extLst>
              <a:ext uri="{FF2B5EF4-FFF2-40B4-BE49-F238E27FC236}">
                <a16:creationId xmlns:a16="http://schemas.microsoft.com/office/drawing/2014/main" id="{BA193A1A-613C-A344-98A3-4823E2570645}"/>
              </a:ext>
            </a:extLst>
          </p:cNvPr>
          <p:cNvSpPr txBox="1">
            <a:spLocks noChangeArrowheads="1"/>
          </p:cNvSpPr>
          <p:nvPr/>
        </p:nvSpPr>
        <p:spPr bwMode="auto">
          <a:xfrm>
            <a:off x="6586975"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D2 instance</a:t>
            </a:r>
          </a:p>
        </p:txBody>
      </p:sp>
      <p:sp>
        <p:nvSpPr>
          <p:cNvPr id="109" name="TextBox 16">
            <a:extLst>
              <a:ext uri="{FF2B5EF4-FFF2-40B4-BE49-F238E27FC236}">
                <a16:creationId xmlns:a16="http://schemas.microsoft.com/office/drawing/2014/main" id="{30D9C293-F134-A845-896D-D3BA897785AE}"/>
              </a:ext>
            </a:extLst>
          </p:cNvPr>
          <p:cNvSpPr txBox="1">
            <a:spLocks noChangeArrowheads="1"/>
          </p:cNvSpPr>
          <p:nvPr/>
        </p:nvSpPr>
        <p:spPr bwMode="auto">
          <a:xfrm>
            <a:off x="7653346"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D3 instance</a:t>
            </a:r>
          </a:p>
        </p:txBody>
      </p:sp>
      <p:pic>
        <p:nvPicPr>
          <p:cNvPr id="114" name="Graphic 94">
            <a:extLst>
              <a:ext uri="{FF2B5EF4-FFF2-40B4-BE49-F238E27FC236}">
                <a16:creationId xmlns:a16="http://schemas.microsoft.com/office/drawing/2014/main" id="{5A0AD337-D77A-0F49-8DA6-259E6F5C2248}"/>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4788306"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Graphic 115">
            <a:extLst>
              <a:ext uri="{FF2B5EF4-FFF2-40B4-BE49-F238E27FC236}">
                <a16:creationId xmlns:a16="http://schemas.microsoft.com/office/drawing/2014/main" id="{A1DBD7E5-5B84-0949-8056-8E266A72226D}"/>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6922312" y="5026285"/>
            <a:ext cx="457200" cy="457200"/>
          </a:xfrm>
          <a:prstGeom prst="rect">
            <a:avLst/>
          </a:prstGeom>
        </p:spPr>
      </p:pic>
      <p:pic>
        <p:nvPicPr>
          <p:cNvPr id="117" name="Graphic 84">
            <a:extLst>
              <a:ext uri="{FF2B5EF4-FFF2-40B4-BE49-F238E27FC236}">
                <a16:creationId xmlns:a16="http://schemas.microsoft.com/office/drawing/2014/main" id="{383B689C-B090-4346-AC69-4CA908F856B9}"/>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5855309"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Graphic 104">
            <a:extLst>
              <a:ext uri="{FF2B5EF4-FFF2-40B4-BE49-F238E27FC236}">
                <a16:creationId xmlns:a16="http://schemas.microsoft.com/office/drawing/2014/main" id="{4DB6BEF5-37F1-124F-A0CE-0F408E1D6F15}"/>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7989315"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TextBox 16">
            <a:extLst>
              <a:ext uri="{FF2B5EF4-FFF2-40B4-BE49-F238E27FC236}">
                <a16:creationId xmlns:a16="http://schemas.microsoft.com/office/drawing/2014/main" id="{4C5EC526-609A-3B49-94E0-A7AD86D2A1AA}"/>
              </a:ext>
            </a:extLst>
          </p:cNvPr>
          <p:cNvSpPr txBox="1">
            <a:spLocks noChangeArrowheads="1"/>
          </p:cNvSpPr>
          <p:nvPr/>
        </p:nvSpPr>
        <p:spPr bwMode="auto">
          <a:xfrm>
            <a:off x="240942" y="2916038"/>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Accelerated Computing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instances</a:t>
            </a:r>
          </a:p>
        </p:txBody>
      </p:sp>
      <p:sp>
        <p:nvSpPr>
          <p:cNvPr id="115" name="TextBox 16">
            <a:extLst>
              <a:ext uri="{FF2B5EF4-FFF2-40B4-BE49-F238E27FC236}">
                <a16:creationId xmlns:a16="http://schemas.microsoft.com/office/drawing/2014/main" id="{C0A8916F-E0CA-3648-B5BF-48D343642669}"/>
              </a:ext>
            </a:extLst>
          </p:cNvPr>
          <p:cNvSpPr txBox="1">
            <a:spLocks noChangeArrowheads="1"/>
          </p:cNvSpPr>
          <p:nvPr/>
        </p:nvSpPr>
        <p:spPr bwMode="auto">
          <a:xfrm>
            <a:off x="2319420" y="333859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P4 instance</a:t>
            </a:r>
          </a:p>
        </p:txBody>
      </p:sp>
      <p:pic>
        <p:nvPicPr>
          <p:cNvPr id="118" name="Graphic 117">
            <a:extLst>
              <a:ext uri="{FF2B5EF4-FFF2-40B4-BE49-F238E27FC236}">
                <a16:creationId xmlns:a16="http://schemas.microsoft.com/office/drawing/2014/main" id="{C520C421-817F-004D-B468-1FB3EA6DF0CC}"/>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2654300"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Graphic 56">
            <a:extLst>
              <a:ext uri="{FF2B5EF4-FFF2-40B4-BE49-F238E27FC236}">
                <a16:creationId xmlns:a16="http://schemas.microsoft.com/office/drawing/2014/main" id="{5F7FF2A5-5D35-9E40-8E9F-A6891FE2D076}"/>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4783625"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Graphic 58">
            <a:extLst>
              <a:ext uri="{FF2B5EF4-FFF2-40B4-BE49-F238E27FC236}">
                <a16:creationId xmlns:a16="http://schemas.microsoft.com/office/drawing/2014/main" id="{16672E5F-73DC-B944-8274-7C43E8E6C8EE}"/>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5850628"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TextBox 16">
            <a:extLst>
              <a:ext uri="{FF2B5EF4-FFF2-40B4-BE49-F238E27FC236}">
                <a16:creationId xmlns:a16="http://schemas.microsoft.com/office/drawing/2014/main" id="{5ECA0B3F-7729-424C-9CB1-06EC224E4F7E}"/>
              </a:ext>
            </a:extLst>
          </p:cNvPr>
          <p:cNvSpPr txBox="1">
            <a:spLocks noChangeArrowheads="1"/>
          </p:cNvSpPr>
          <p:nvPr/>
        </p:nvSpPr>
        <p:spPr bwMode="auto">
          <a:xfrm>
            <a:off x="3386696" y="333859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P4d instance</a:t>
            </a:r>
          </a:p>
        </p:txBody>
      </p:sp>
      <p:sp>
        <p:nvSpPr>
          <p:cNvPr id="123" name="TextBox 16">
            <a:extLst>
              <a:ext uri="{FF2B5EF4-FFF2-40B4-BE49-F238E27FC236}">
                <a16:creationId xmlns:a16="http://schemas.microsoft.com/office/drawing/2014/main" id="{A2D84461-FCB6-2A43-8BB5-4C78E47C60DF}"/>
              </a:ext>
            </a:extLst>
          </p:cNvPr>
          <p:cNvSpPr txBox="1">
            <a:spLocks noChangeArrowheads="1"/>
          </p:cNvSpPr>
          <p:nvPr/>
        </p:nvSpPr>
        <p:spPr bwMode="auto">
          <a:xfrm>
            <a:off x="4454308"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P3 instance</a:t>
            </a:r>
          </a:p>
        </p:txBody>
      </p:sp>
      <p:sp>
        <p:nvSpPr>
          <p:cNvPr id="124" name="TextBox 16">
            <a:extLst>
              <a:ext uri="{FF2B5EF4-FFF2-40B4-BE49-F238E27FC236}">
                <a16:creationId xmlns:a16="http://schemas.microsoft.com/office/drawing/2014/main" id="{F4161B4C-BC51-F14E-B34C-BF151ED542F3}"/>
              </a:ext>
            </a:extLst>
          </p:cNvPr>
          <p:cNvSpPr txBox="1">
            <a:spLocks noChangeArrowheads="1"/>
          </p:cNvSpPr>
          <p:nvPr/>
        </p:nvSpPr>
        <p:spPr bwMode="auto">
          <a:xfrm>
            <a:off x="5521920"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P3dn instance</a:t>
            </a:r>
          </a:p>
        </p:txBody>
      </p:sp>
      <p:sp>
        <p:nvSpPr>
          <p:cNvPr id="125" name="TextBox 16">
            <a:extLst>
              <a:ext uri="{FF2B5EF4-FFF2-40B4-BE49-F238E27FC236}">
                <a16:creationId xmlns:a16="http://schemas.microsoft.com/office/drawing/2014/main" id="{E5129577-5356-0245-8C89-55257C5E026A}"/>
              </a:ext>
            </a:extLst>
          </p:cNvPr>
          <p:cNvSpPr txBox="1">
            <a:spLocks noChangeArrowheads="1"/>
          </p:cNvSpPr>
          <p:nvPr/>
        </p:nvSpPr>
        <p:spPr bwMode="auto">
          <a:xfrm>
            <a:off x="6589532"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P2 instance</a:t>
            </a:r>
          </a:p>
        </p:txBody>
      </p:sp>
      <p:pic>
        <p:nvPicPr>
          <p:cNvPr id="126" name="Graphic 83">
            <a:extLst>
              <a:ext uri="{FF2B5EF4-FFF2-40B4-BE49-F238E27FC236}">
                <a16:creationId xmlns:a16="http://schemas.microsoft.com/office/drawing/2014/main" id="{7D1BC2D4-1785-EF4E-9944-A7A6688A1E71}"/>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6917631"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 name="Graphic 46">
            <a:extLst>
              <a:ext uri="{FF2B5EF4-FFF2-40B4-BE49-F238E27FC236}">
                <a16:creationId xmlns:a16="http://schemas.microsoft.com/office/drawing/2014/main" id="{5F027D06-BDD5-234B-9A6E-12CF22A8E715}"/>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3716622"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Graphic 108">
            <a:extLst>
              <a:ext uri="{FF2B5EF4-FFF2-40B4-BE49-F238E27FC236}">
                <a16:creationId xmlns:a16="http://schemas.microsoft.com/office/drawing/2014/main" id="{CA6E602D-6FAF-D94F-A269-7B6E4C0B8354}"/>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7984634"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TextBox 16">
            <a:extLst>
              <a:ext uri="{FF2B5EF4-FFF2-40B4-BE49-F238E27FC236}">
                <a16:creationId xmlns:a16="http://schemas.microsoft.com/office/drawing/2014/main" id="{B6F60435-E8AA-614F-A3FC-6BDA07DB8707}"/>
              </a:ext>
            </a:extLst>
          </p:cNvPr>
          <p:cNvSpPr txBox="1">
            <a:spLocks noChangeArrowheads="1"/>
          </p:cNvSpPr>
          <p:nvPr/>
        </p:nvSpPr>
        <p:spPr bwMode="auto">
          <a:xfrm>
            <a:off x="7657144"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Inf1 instance</a:t>
            </a:r>
          </a:p>
        </p:txBody>
      </p:sp>
      <p:sp>
        <p:nvSpPr>
          <p:cNvPr id="153" name="TextBox 16">
            <a:extLst>
              <a:ext uri="{FF2B5EF4-FFF2-40B4-BE49-F238E27FC236}">
                <a16:creationId xmlns:a16="http://schemas.microsoft.com/office/drawing/2014/main" id="{63F7E24E-8330-944D-9C49-92D9C4269970}"/>
              </a:ext>
            </a:extLst>
          </p:cNvPr>
          <p:cNvSpPr txBox="1">
            <a:spLocks noChangeArrowheads="1"/>
          </p:cNvSpPr>
          <p:nvPr/>
        </p:nvSpPr>
        <p:spPr bwMode="auto">
          <a:xfrm>
            <a:off x="240942" y="5044714"/>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Storage Optimized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instances</a:t>
            </a:r>
          </a:p>
        </p:txBody>
      </p:sp>
      <p:sp>
        <p:nvSpPr>
          <p:cNvPr id="62" name="TextBox 16">
            <a:extLst>
              <a:ext uri="{FF2B5EF4-FFF2-40B4-BE49-F238E27FC236}">
                <a16:creationId xmlns:a16="http://schemas.microsoft.com/office/drawing/2014/main" id="{7DD8B230-2D0A-D34F-9F94-8442DE1C3F90}"/>
              </a:ext>
            </a:extLst>
          </p:cNvPr>
          <p:cNvSpPr txBox="1">
            <a:spLocks noChangeArrowheads="1"/>
          </p:cNvSpPr>
          <p:nvPr/>
        </p:nvSpPr>
        <p:spPr bwMode="auto">
          <a:xfrm>
            <a:off x="8719717"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D3en instance</a:t>
            </a:r>
          </a:p>
        </p:txBody>
      </p:sp>
      <p:pic>
        <p:nvPicPr>
          <p:cNvPr id="63" name="Graphic 104">
            <a:extLst>
              <a:ext uri="{FF2B5EF4-FFF2-40B4-BE49-F238E27FC236}">
                <a16:creationId xmlns:a16="http://schemas.microsoft.com/office/drawing/2014/main" id="{425AEAA1-0867-DA46-B904-ED3BABEBCB1B}"/>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9055686"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6">
            <a:extLst>
              <a:ext uri="{FF2B5EF4-FFF2-40B4-BE49-F238E27FC236}">
                <a16:creationId xmlns:a16="http://schemas.microsoft.com/office/drawing/2014/main" id="{3829D8DA-4FC0-7A48-8B51-CBFF738A9209}"/>
              </a:ext>
            </a:extLst>
          </p:cNvPr>
          <p:cNvSpPr txBox="1">
            <a:spLocks noChangeArrowheads="1"/>
          </p:cNvSpPr>
          <p:nvPr/>
        </p:nvSpPr>
        <p:spPr bwMode="auto">
          <a:xfrm>
            <a:off x="9793806"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H1 instance</a:t>
            </a:r>
          </a:p>
        </p:txBody>
      </p:sp>
      <p:pic>
        <p:nvPicPr>
          <p:cNvPr id="65" name="Graphic 104">
            <a:extLst>
              <a:ext uri="{FF2B5EF4-FFF2-40B4-BE49-F238E27FC236}">
                <a16:creationId xmlns:a16="http://schemas.microsoft.com/office/drawing/2014/main" id="{286DDD0D-03DB-DA45-AC71-5750EEC8C981}"/>
              </a:ext>
            </a:extLst>
          </p:cNvPr>
          <p:cNvPicPr>
            <a:picLocks noChangeAspect="1" noChangeArrowheads="1"/>
          </p:cNvPicPr>
          <p:nvPr/>
        </p:nvPicPr>
        <p:blipFill>
          <a:blip r:embed="rId33">
            <a:extLst>
              <a:ext uri="{96DAC541-7B7A-43D3-8B79-37D633B846F1}">
                <asvg:svgBlip xmlns:asvg="http://schemas.microsoft.com/office/drawing/2016/SVG/main" r:embed="rId34"/>
              </a:ext>
            </a:extLst>
          </a:blip>
          <a:srcRect/>
          <a:stretch/>
        </p:blipFill>
        <p:spPr bwMode="auto">
          <a:xfrm>
            <a:off x="10129775"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Graphic 108">
            <a:extLst>
              <a:ext uri="{FF2B5EF4-FFF2-40B4-BE49-F238E27FC236}">
                <a16:creationId xmlns:a16="http://schemas.microsoft.com/office/drawing/2014/main" id="{F23A5115-402E-8F4D-93C6-27FA46695FF3}"/>
              </a:ext>
            </a:extLst>
          </p:cNvPr>
          <p:cNvPicPr>
            <a:picLocks noChangeAspect="1" noChangeArrowheads="1"/>
          </p:cNvPicPr>
          <p:nvPr/>
        </p:nvPicPr>
        <p:blipFill>
          <a:blip r:embed="rId35">
            <a:extLst>
              <a:ext uri="{96DAC541-7B7A-43D3-8B79-37D633B846F1}">
                <asvg:svgBlip xmlns:asvg="http://schemas.microsoft.com/office/drawing/2016/SVG/main" r:embed="rId36"/>
              </a:ext>
            </a:extLst>
          </a:blip>
          <a:srcRect/>
          <a:stretch/>
        </p:blipFill>
        <p:spPr bwMode="auto">
          <a:xfrm>
            <a:off x="9041278"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16">
            <a:extLst>
              <a:ext uri="{FF2B5EF4-FFF2-40B4-BE49-F238E27FC236}">
                <a16:creationId xmlns:a16="http://schemas.microsoft.com/office/drawing/2014/main" id="{D50A2760-1A9D-2E4E-83AF-9B76AA65850D}"/>
              </a:ext>
            </a:extLst>
          </p:cNvPr>
          <p:cNvSpPr txBox="1">
            <a:spLocks noChangeArrowheads="1"/>
          </p:cNvSpPr>
          <p:nvPr/>
        </p:nvSpPr>
        <p:spPr bwMode="auto">
          <a:xfrm>
            <a:off x="8713788"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G4dn instance</a:t>
            </a:r>
          </a:p>
        </p:txBody>
      </p:sp>
      <p:pic>
        <p:nvPicPr>
          <p:cNvPr id="68" name="Graphic 108">
            <a:extLst>
              <a:ext uri="{FF2B5EF4-FFF2-40B4-BE49-F238E27FC236}">
                <a16:creationId xmlns:a16="http://schemas.microsoft.com/office/drawing/2014/main" id="{D3761269-0569-3745-83BB-EDC0C01619CA}"/>
              </a:ext>
            </a:extLst>
          </p:cNvPr>
          <p:cNvPicPr>
            <a:picLocks noChangeAspect="1" noChangeArrowheads="1"/>
          </p:cNvPicPr>
          <p:nvPr/>
        </p:nvPicPr>
        <p:blipFill>
          <a:blip r:embed="rId37">
            <a:extLst>
              <a:ext uri="{96DAC541-7B7A-43D3-8B79-37D633B846F1}">
                <asvg:svgBlip xmlns:asvg="http://schemas.microsoft.com/office/drawing/2016/SVG/main" r:embed="rId38"/>
              </a:ext>
            </a:extLst>
          </a:blip>
          <a:srcRect/>
          <a:stretch/>
        </p:blipFill>
        <p:spPr bwMode="auto">
          <a:xfrm>
            <a:off x="10119858"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TextBox 16">
            <a:extLst>
              <a:ext uri="{FF2B5EF4-FFF2-40B4-BE49-F238E27FC236}">
                <a16:creationId xmlns:a16="http://schemas.microsoft.com/office/drawing/2014/main" id="{D4A58010-3A1D-E147-81F9-3105A2D47130}"/>
              </a:ext>
            </a:extLst>
          </p:cNvPr>
          <p:cNvSpPr txBox="1">
            <a:spLocks noChangeArrowheads="1"/>
          </p:cNvSpPr>
          <p:nvPr/>
        </p:nvSpPr>
        <p:spPr bwMode="auto">
          <a:xfrm>
            <a:off x="9792368"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G4ad instance</a:t>
            </a:r>
          </a:p>
        </p:txBody>
      </p:sp>
    </p:spTree>
    <p:extLst>
      <p:ext uri="{BB962C8B-B14F-4D97-AF65-F5344CB8AC3E}">
        <p14:creationId xmlns:p14="http://schemas.microsoft.com/office/powerpoint/2010/main" val="32900877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7" name="Graphic 27">
            <a:extLst>
              <a:ext uri="{FF2B5EF4-FFF2-40B4-BE49-F238E27FC236}">
                <a16:creationId xmlns:a16="http://schemas.microsoft.com/office/drawing/2014/main" id="{CF086638-2C79-7E48-9E8E-C448A979BD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8" name="Graphic 12">
            <a:extLst>
              <a:ext uri="{FF2B5EF4-FFF2-40B4-BE49-F238E27FC236}">
                <a16:creationId xmlns:a16="http://schemas.microsoft.com/office/drawing/2014/main" id="{E94D3EA0-49FE-0F44-89BF-95DA896061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1576"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Graphic 10">
            <a:extLst>
              <a:ext uri="{FF2B5EF4-FFF2-40B4-BE49-F238E27FC236}">
                <a16:creationId xmlns:a16="http://schemas.microsoft.com/office/drawing/2014/main" id="{7249C1EC-5A69-3C4D-9DDF-0DB93BB70B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6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0" name="Graphic 7">
            <a:extLst>
              <a:ext uri="{FF2B5EF4-FFF2-40B4-BE49-F238E27FC236}">
                <a16:creationId xmlns:a16="http://schemas.microsoft.com/office/drawing/2014/main" id="{3B1C31A7-7A85-0640-96EE-D8C2C69D52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2" name="Footer Placeholder 2">
            <a:extLst>
              <a:ext uri="{FF2B5EF4-FFF2-40B4-BE49-F238E27FC236}">
                <a16:creationId xmlns:a16="http://schemas.microsoft.com/office/drawing/2014/main" id="{0DADA1AE-C80E-7B42-A0D7-259724D1A71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91143" name="Slide Number Placeholder 3">
            <a:extLst>
              <a:ext uri="{FF2B5EF4-FFF2-40B4-BE49-F238E27FC236}">
                <a16:creationId xmlns:a16="http://schemas.microsoft.com/office/drawing/2014/main" id="{0FC342BC-7B69-1640-AA0F-647B105800F8}"/>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ECAC4B7-2B87-5F48-8C3A-B7EB2BB29AA4}" type="slidenum">
              <a:rPr lang="en-US" altLang="en-US" smtClean="0">
                <a:solidFill>
                  <a:schemeClr val="bg1"/>
                </a:solidFill>
                <a:latin typeface="Arial" panose="020B0604020202020204" pitchFamily="34" charset="0"/>
              </a:rPr>
              <a:pPr fontAlgn="base">
                <a:spcBef>
                  <a:spcPct val="0"/>
                </a:spcBef>
                <a:spcAft>
                  <a:spcPct val="0"/>
                </a:spcAft>
              </a:pPr>
              <a:t>55</a:t>
            </a:fld>
            <a:endParaRPr lang="en-US" altLang="en-US" dirty="0">
              <a:solidFill>
                <a:schemeClr val="bg1"/>
              </a:solidFill>
              <a:latin typeface="Arial" panose="020B0604020202020204" pitchFamily="34" charset="0"/>
            </a:endParaRPr>
          </a:p>
        </p:txBody>
      </p:sp>
      <p:sp>
        <p:nvSpPr>
          <p:cNvPr id="91141" name="Title 1">
            <a:extLst>
              <a:ext uri="{FF2B5EF4-FFF2-40B4-BE49-F238E27FC236}">
                <a16:creationId xmlns:a16="http://schemas.microsoft.com/office/drawing/2014/main" id="{1EB6BB23-B3EB-D648-81A9-3FC2BAD426F8}"/>
              </a:ext>
            </a:extLst>
          </p:cNvPr>
          <p:cNvSpPr>
            <a:spLocks noGrp="1" noChangeArrowheads="1"/>
          </p:cNvSpPr>
          <p:nvPr>
            <p:ph type="title"/>
          </p:nvPr>
        </p:nvSpPr>
        <p:spPr/>
        <p:txBody>
          <a:bodyPr/>
          <a:lstStyle/>
          <a:p>
            <a:pPr eaLnBrk="1" hangingPunct="1"/>
            <a:r>
              <a:rPr lang="en-US" altLang="en-US" dirty="0"/>
              <a:t>Compute</a:t>
            </a:r>
          </a:p>
        </p:txBody>
      </p:sp>
      <p:sp>
        <p:nvSpPr>
          <p:cNvPr id="91144" name="Text Placeholder 4">
            <a:extLst>
              <a:ext uri="{FF2B5EF4-FFF2-40B4-BE49-F238E27FC236}">
                <a16:creationId xmlns:a16="http://schemas.microsoft.com/office/drawing/2014/main" id="{EF714527-3F5B-B44E-B3CC-CE2C030BE41F}"/>
              </a:ext>
            </a:extLst>
          </p:cNvPr>
          <p:cNvSpPr>
            <a:spLocks noGrp="1" noChangeArrowheads="1"/>
          </p:cNvSpPr>
          <p:nvPr>
            <p:ph type="body" sz="quarter" idx="10"/>
          </p:nvPr>
        </p:nvSpPr>
        <p:spPr/>
        <p:txBody>
          <a:bodyPr/>
          <a:lstStyle/>
          <a:p>
            <a:r>
              <a:rPr lang="en-US" altLang="en-US" dirty="0"/>
              <a:t>4/10</a:t>
            </a:r>
          </a:p>
        </p:txBody>
      </p:sp>
      <p:sp>
        <p:nvSpPr>
          <p:cNvPr id="91145" name="TextBox 18">
            <a:extLst>
              <a:ext uri="{FF2B5EF4-FFF2-40B4-BE49-F238E27FC236}">
                <a16:creationId xmlns:a16="http://schemas.microsoft.com/office/drawing/2014/main" id="{40547939-65FA-8A4A-B21F-723AE2372DC9}"/>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Elastic Beanstalk</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1147" name="TextBox 20">
            <a:extLst>
              <a:ext uri="{FF2B5EF4-FFF2-40B4-BE49-F238E27FC236}">
                <a16:creationId xmlns:a16="http://schemas.microsoft.com/office/drawing/2014/main" id="{E5D4A7D0-5E44-1943-968A-C198F40D0E71}"/>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Lambda</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1150" name="TextBox 24">
            <a:extLst>
              <a:ext uri="{FF2B5EF4-FFF2-40B4-BE49-F238E27FC236}">
                <a16:creationId xmlns:a16="http://schemas.microsoft.com/office/drawing/2014/main" id="{048042F7-9ADA-2B42-9DEB-F92C648416B7}"/>
              </a:ext>
            </a:extLst>
          </p:cNvPr>
          <p:cNvSpPr txBox="1">
            <a:spLocks noChangeArrowheads="1"/>
          </p:cNvSpPr>
          <p:nvPr/>
        </p:nvSpPr>
        <p:spPr bwMode="auto">
          <a:xfrm>
            <a:off x="6777038" y="1946275"/>
            <a:ext cx="22828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Lightsail</a:t>
            </a:r>
          </a:p>
        </p:txBody>
      </p:sp>
      <p:sp>
        <p:nvSpPr>
          <p:cNvPr id="91151" name="TextBox 16">
            <a:extLst>
              <a:ext uri="{FF2B5EF4-FFF2-40B4-BE49-F238E27FC236}">
                <a16:creationId xmlns:a16="http://schemas.microsoft.com/office/drawing/2014/main" id="{E37BACB3-C945-7B41-9293-7756383725C0}"/>
              </a:ext>
            </a:extLst>
          </p:cNvPr>
          <p:cNvSpPr txBox="1">
            <a:spLocks noChangeArrowheads="1"/>
          </p:cNvSpPr>
          <p:nvPr/>
        </p:nvSpPr>
        <p:spPr bwMode="auto">
          <a:xfrm>
            <a:off x="2661686" y="3260725"/>
            <a:ext cx="135921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Deployment</a:t>
            </a:r>
          </a:p>
        </p:txBody>
      </p:sp>
      <p:sp>
        <p:nvSpPr>
          <p:cNvPr id="91152" name="TextBox 17">
            <a:extLst>
              <a:ext uri="{FF2B5EF4-FFF2-40B4-BE49-F238E27FC236}">
                <a16:creationId xmlns:a16="http://schemas.microsoft.com/office/drawing/2014/main" id="{70E93A9B-B3E0-D24E-9DFE-BE9C66CA3837}"/>
              </a:ext>
            </a:extLst>
          </p:cNvPr>
          <p:cNvSpPr txBox="1">
            <a:spLocks noChangeArrowheads="1"/>
          </p:cNvSpPr>
          <p:nvPr/>
        </p:nvSpPr>
        <p:spPr bwMode="auto">
          <a:xfrm>
            <a:off x="4933399" y="3260725"/>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Lambda function</a:t>
            </a:r>
          </a:p>
        </p:txBody>
      </p:sp>
      <p:sp>
        <p:nvSpPr>
          <p:cNvPr id="91153" name="TextBox 25">
            <a:extLst>
              <a:ext uri="{FF2B5EF4-FFF2-40B4-BE49-F238E27FC236}">
                <a16:creationId xmlns:a16="http://schemas.microsoft.com/office/drawing/2014/main" id="{CFC74595-BF23-3144-92D3-DDA61E4F079D}"/>
              </a:ext>
            </a:extLst>
          </p:cNvPr>
          <p:cNvSpPr txBox="1">
            <a:spLocks noChangeArrowheads="1"/>
          </p:cNvSpPr>
          <p:nvPr/>
        </p:nvSpPr>
        <p:spPr bwMode="auto">
          <a:xfrm>
            <a:off x="2661686" y="4318000"/>
            <a:ext cx="135921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a:t>
            </a:r>
          </a:p>
        </p:txBody>
      </p:sp>
      <p:pic>
        <p:nvPicPr>
          <p:cNvPr id="91154" name="Graphic 6">
            <a:extLst>
              <a:ext uri="{FF2B5EF4-FFF2-40B4-BE49-F238E27FC236}">
                <a16:creationId xmlns:a16="http://schemas.microsoft.com/office/drawing/2014/main" id="{7B4BED6F-9C33-6345-ACDB-0373F9F3FAC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40075" y="2768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55" name="Graphic 9">
            <a:extLst>
              <a:ext uri="{FF2B5EF4-FFF2-40B4-BE49-F238E27FC236}">
                <a16:creationId xmlns:a16="http://schemas.microsoft.com/office/drawing/2014/main" id="{CEBBAECD-00AF-184D-9067-0F20AC7917F3}"/>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40075" y="3860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56" name="Graphic 13">
            <a:extLst>
              <a:ext uri="{FF2B5EF4-FFF2-40B4-BE49-F238E27FC236}">
                <a16:creationId xmlns:a16="http://schemas.microsoft.com/office/drawing/2014/main" id="{E2B9011C-C7EB-AD4B-85D7-DC979571C750}"/>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394325" y="2781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7" name="TextBox 26">
            <a:extLst>
              <a:ext uri="{FF2B5EF4-FFF2-40B4-BE49-F238E27FC236}">
                <a16:creationId xmlns:a16="http://schemas.microsoft.com/office/drawing/2014/main" id="{0FA08B04-60BA-804D-B6C4-8F0619EC84AC}"/>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EC2</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Graphic 9">
            <a:extLst>
              <a:ext uri="{FF2B5EF4-FFF2-40B4-BE49-F238E27FC236}">
                <a16:creationId xmlns:a16="http://schemas.microsoft.com/office/drawing/2014/main" id="{131F7E45-C2EC-5A43-B334-E2BA47A298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023"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3" name="Graphic 6">
            <a:extLst>
              <a:ext uri="{FF2B5EF4-FFF2-40B4-BE49-F238E27FC236}">
                <a16:creationId xmlns:a16="http://schemas.microsoft.com/office/drawing/2014/main" id="{C912484A-E8C6-E744-90F6-3707D93C0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60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5" name="Footer Placeholder 2">
            <a:extLst>
              <a:ext uri="{FF2B5EF4-FFF2-40B4-BE49-F238E27FC236}">
                <a16:creationId xmlns:a16="http://schemas.microsoft.com/office/drawing/2014/main" id="{9A484661-898E-8241-A613-F8A62AAE6964}"/>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92166" name="Slide Number Placeholder 3">
            <a:extLst>
              <a:ext uri="{FF2B5EF4-FFF2-40B4-BE49-F238E27FC236}">
                <a16:creationId xmlns:a16="http://schemas.microsoft.com/office/drawing/2014/main" id="{4BA0EFC2-9B58-F746-82E1-E2850D3BA3C3}"/>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43A2D47-14C1-2643-B2BD-49E88EAF7724}" type="slidenum">
              <a:rPr lang="en-US" altLang="en-US" smtClean="0">
                <a:solidFill>
                  <a:schemeClr val="bg1"/>
                </a:solidFill>
                <a:latin typeface="Arial" panose="020B0604020202020204" pitchFamily="34" charset="0"/>
              </a:rPr>
              <a:pPr fontAlgn="base">
                <a:spcBef>
                  <a:spcPct val="0"/>
                </a:spcBef>
                <a:spcAft>
                  <a:spcPct val="0"/>
                </a:spcAft>
              </a:pPr>
              <a:t>56</a:t>
            </a:fld>
            <a:endParaRPr lang="en-US" altLang="en-US" dirty="0">
              <a:solidFill>
                <a:schemeClr val="bg1"/>
              </a:solidFill>
              <a:latin typeface="Arial" panose="020B0604020202020204" pitchFamily="34" charset="0"/>
            </a:endParaRPr>
          </a:p>
        </p:txBody>
      </p:sp>
      <p:sp>
        <p:nvSpPr>
          <p:cNvPr id="92164" name="Title 1">
            <a:extLst>
              <a:ext uri="{FF2B5EF4-FFF2-40B4-BE49-F238E27FC236}">
                <a16:creationId xmlns:a16="http://schemas.microsoft.com/office/drawing/2014/main" id="{AEF79DC7-EA38-C74D-B001-632CD47FAD24}"/>
              </a:ext>
            </a:extLst>
          </p:cNvPr>
          <p:cNvSpPr>
            <a:spLocks noGrp="1" noChangeArrowheads="1"/>
          </p:cNvSpPr>
          <p:nvPr>
            <p:ph type="title"/>
          </p:nvPr>
        </p:nvSpPr>
        <p:spPr/>
        <p:txBody>
          <a:bodyPr/>
          <a:lstStyle/>
          <a:p>
            <a:pPr eaLnBrk="1" hangingPunct="1"/>
            <a:r>
              <a:rPr lang="en-US" altLang="en-US" dirty="0"/>
              <a:t>Compute</a:t>
            </a:r>
          </a:p>
        </p:txBody>
      </p:sp>
      <p:sp>
        <p:nvSpPr>
          <p:cNvPr id="92167" name="Text Placeholder 4">
            <a:extLst>
              <a:ext uri="{FF2B5EF4-FFF2-40B4-BE49-F238E27FC236}">
                <a16:creationId xmlns:a16="http://schemas.microsoft.com/office/drawing/2014/main" id="{3D20DA8A-CCB6-AF4A-A1F9-725E800560AC}"/>
              </a:ext>
            </a:extLst>
          </p:cNvPr>
          <p:cNvSpPr>
            <a:spLocks noGrp="1" noChangeArrowheads="1"/>
          </p:cNvSpPr>
          <p:nvPr>
            <p:ph type="body" sz="quarter" idx="10"/>
          </p:nvPr>
        </p:nvSpPr>
        <p:spPr/>
        <p:txBody>
          <a:bodyPr/>
          <a:lstStyle/>
          <a:p>
            <a:r>
              <a:rPr lang="en-US" altLang="en-US" dirty="0"/>
              <a:t>5/10</a:t>
            </a:r>
          </a:p>
        </p:txBody>
      </p:sp>
      <p:sp>
        <p:nvSpPr>
          <p:cNvPr id="92168" name="TextBox 18">
            <a:extLst>
              <a:ext uri="{FF2B5EF4-FFF2-40B4-BE49-F238E27FC236}">
                <a16:creationId xmlns:a16="http://schemas.microsoft.com/office/drawing/2014/main" id="{72B261CD-3E7C-9846-844B-6A3A51D2F4A1}"/>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Batch</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2170" name="TextBox 21">
            <a:extLst>
              <a:ext uri="{FF2B5EF4-FFF2-40B4-BE49-F238E27FC236}">
                <a16:creationId xmlns:a16="http://schemas.microsoft.com/office/drawing/2014/main" id="{427E1B10-9A4D-D64C-9C2C-D6A3439FB46A}"/>
              </a:ext>
            </a:extLst>
          </p:cNvPr>
          <p:cNvSpPr txBox="1">
            <a:spLocks noChangeArrowheads="1"/>
          </p:cNvSpPr>
          <p:nvPr/>
        </p:nvSpPr>
        <p:spPr bwMode="auto">
          <a:xfrm>
            <a:off x="4492625"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Outposts</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2173" name="TextBox 24">
            <a:extLst>
              <a:ext uri="{FF2B5EF4-FFF2-40B4-BE49-F238E27FC236}">
                <a16:creationId xmlns:a16="http://schemas.microsoft.com/office/drawing/2014/main" id="{D513CD71-294F-7846-A3A2-8F0E213E3882}"/>
              </a:ext>
            </a:extLst>
          </p:cNvPr>
          <p:cNvSpPr txBox="1">
            <a:spLocks noChangeArrowheads="1"/>
          </p:cNvSpPr>
          <p:nvPr/>
        </p:nvSpPr>
        <p:spPr bwMode="auto">
          <a:xfrm>
            <a:off x="6762750" y="1946275"/>
            <a:ext cx="2289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Outposts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1U and 2U Servers</a:t>
            </a:r>
          </a:p>
        </p:txBody>
      </p:sp>
      <p:sp>
        <p:nvSpPr>
          <p:cNvPr id="16" name="TextBox 26">
            <a:extLst>
              <a:ext uri="{FF2B5EF4-FFF2-40B4-BE49-F238E27FC236}">
                <a16:creationId xmlns:a16="http://schemas.microsoft.com/office/drawing/2014/main" id="{289305F6-8358-0841-B4D2-25228B513D86}"/>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Serverless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 Repository</a:t>
            </a:r>
          </a:p>
        </p:txBody>
      </p:sp>
      <p:pic>
        <p:nvPicPr>
          <p:cNvPr id="18" name="Graphic 13">
            <a:extLst>
              <a:ext uri="{FF2B5EF4-FFF2-40B4-BE49-F238E27FC236}">
                <a16:creationId xmlns:a16="http://schemas.microsoft.com/office/drawing/2014/main" id="{2D244245-883A-5F4A-992E-1BE6A9F2D2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Graphic 20">
            <a:extLst>
              <a:ext uri="{FF2B5EF4-FFF2-40B4-BE49-F238E27FC236}">
                <a16:creationId xmlns:a16="http://schemas.microsoft.com/office/drawing/2014/main" id="{2DAFA190-E7BA-9D4C-BE21-2619D64CA3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21577" y="1185069"/>
            <a:ext cx="762000" cy="7620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5" name="Graphic 12">
            <a:extLst>
              <a:ext uri="{FF2B5EF4-FFF2-40B4-BE49-F238E27FC236}">
                <a16:creationId xmlns:a16="http://schemas.microsoft.com/office/drawing/2014/main" id="{1984ED3E-DC62-EA40-87A4-498B2F314F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5445" y="118354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6" name="Graphic 10">
            <a:extLst>
              <a:ext uri="{FF2B5EF4-FFF2-40B4-BE49-F238E27FC236}">
                <a16:creationId xmlns:a16="http://schemas.microsoft.com/office/drawing/2014/main" id="{E82E918A-AC6D-C746-BCAB-B1420AD658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3124" y="118665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7" name="Graphic 6">
            <a:extLst>
              <a:ext uri="{FF2B5EF4-FFF2-40B4-BE49-F238E27FC236}">
                <a16:creationId xmlns:a16="http://schemas.microsoft.com/office/drawing/2014/main" id="{38E19DDB-8BE2-DC45-9970-E205DF9BD8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8" name="Graphic 7">
            <a:extLst>
              <a:ext uri="{FF2B5EF4-FFF2-40B4-BE49-F238E27FC236}">
                <a16:creationId xmlns:a16="http://schemas.microsoft.com/office/drawing/2014/main" id="{218A2BF6-1361-C446-BFA4-162631F387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90" name="Footer Placeholder 2">
            <a:extLst>
              <a:ext uri="{FF2B5EF4-FFF2-40B4-BE49-F238E27FC236}">
                <a16:creationId xmlns:a16="http://schemas.microsoft.com/office/drawing/2014/main" id="{251E6723-B7E8-EB4C-8409-87B37FE8698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93191" name="Slide Number Placeholder 3">
            <a:extLst>
              <a:ext uri="{FF2B5EF4-FFF2-40B4-BE49-F238E27FC236}">
                <a16:creationId xmlns:a16="http://schemas.microsoft.com/office/drawing/2014/main" id="{D6413ACC-A0F8-A946-ADED-9CC49651EC0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80C5457-C95C-924E-ACEC-F418041A370B}" type="slidenum">
              <a:rPr lang="en-US" altLang="en-US" smtClean="0">
                <a:solidFill>
                  <a:schemeClr val="bg1"/>
                </a:solidFill>
                <a:latin typeface="Arial" panose="020B0604020202020204" pitchFamily="34" charset="0"/>
              </a:rPr>
              <a:pPr fontAlgn="base">
                <a:spcBef>
                  <a:spcPct val="0"/>
                </a:spcBef>
                <a:spcAft>
                  <a:spcPct val="0"/>
                </a:spcAft>
              </a:pPr>
              <a:t>57</a:t>
            </a:fld>
            <a:endParaRPr lang="en-US" altLang="en-US" dirty="0">
              <a:solidFill>
                <a:schemeClr val="bg1"/>
              </a:solidFill>
              <a:latin typeface="Arial" panose="020B0604020202020204" pitchFamily="34" charset="0"/>
            </a:endParaRPr>
          </a:p>
        </p:txBody>
      </p:sp>
      <p:sp>
        <p:nvSpPr>
          <p:cNvPr id="93189" name="Title 1">
            <a:extLst>
              <a:ext uri="{FF2B5EF4-FFF2-40B4-BE49-F238E27FC236}">
                <a16:creationId xmlns:a16="http://schemas.microsoft.com/office/drawing/2014/main" id="{9520D2DA-C445-7D45-BEB3-D4F19BF81CD0}"/>
              </a:ext>
            </a:extLst>
          </p:cNvPr>
          <p:cNvSpPr>
            <a:spLocks noGrp="1" noChangeArrowheads="1"/>
          </p:cNvSpPr>
          <p:nvPr>
            <p:ph type="title"/>
          </p:nvPr>
        </p:nvSpPr>
        <p:spPr/>
        <p:txBody>
          <a:bodyPr/>
          <a:lstStyle/>
          <a:p>
            <a:pPr eaLnBrk="1" hangingPunct="1"/>
            <a:r>
              <a:rPr lang="en-US" altLang="en-US" dirty="0"/>
              <a:t>Compute</a:t>
            </a:r>
          </a:p>
        </p:txBody>
      </p:sp>
      <p:sp>
        <p:nvSpPr>
          <p:cNvPr id="93192" name="Text Placeholder 4">
            <a:extLst>
              <a:ext uri="{FF2B5EF4-FFF2-40B4-BE49-F238E27FC236}">
                <a16:creationId xmlns:a16="http://schemas.microsoft.com/office/drawing/2014/main" id="{BCF56E92-BCC4-6147-840B-6AAE70F36359}"/>
              </a:ext>
            </a:extLst>
          </p:cNvPr>
          <p:cNvSpPr>
            <a:spLocks noGrp="1" noChangeArrowheads="1"/>
          </p:cNvSpPr>
          <p:nvPr>
            <p:ph type="body" sz="quarter" idx="10"/>
          </p:nvPr>
        </p:nvSpPr>
        <p:spPr/>
        <p:txBody>
          <a:bodyPr/>
          <a:lstStyle/>
          <a:p>
            <a:r>
              <a:rPr lang="en-US" altLang="en-US" dirty="0"/>
              <a:t>6/10</a:t>
            </a:r>
          </a:p>
        </p:txBody>
      </p:sp>
      <p:sp>
        <p:nvSpPr>
          <p:cNvPr id="93193" name="TextBox 18">
            <a:extLst>
              <a:ext uri="{FF2B5EF4-FFF2-40B4-BE49-F238E27FC236}">
                <a16:creationId xmlns:a16="http://schemas.microsoft.com/office/drawing/2014/main" id="{752E7C02-7FCD-C643-A041-D13133BF87DC}"/>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VMware Cloud on AWS</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3195" name="TextBox 20">
            <a:extLst>
              <a:ext uri="{FF2B5EF4-FFF2-40B4-BE49-F238E27FC236}">
                <a16:creationId xmlns:a16="http://schemas.microsoft.com/office/drawing/2014/main" id="{359456D8-955E-B64E-B8E7-E3D5AE85ECE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Thinkbox Deadline</a:t>
            </a:r>
          </a:p>
        </p:txBody>
      </p:sp>
      <p:sp>
        <p:nvSpPr>
          <p:cNvPr id="93196" name="TextBox 21">
            <a:extLst>
              <a:ext uri="{FF2B5EF4-FFF2-40B4-BE49-F238E27FC236}">
                <a16:creationId xmlns:a16="http://schemas.microsoft.com/office/drawing/2014/main" id="{ECE8D989-A37A-2845-BCBF-B7932350F6DE}"/>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Thinkbox XMesh</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3199" name="TextBox 24">
            <a:extLst>
              <a:ext uri="{FF2B5EF4-FFF2-40B4-BE49-F238E27FC236}">
                <a16:creationId xmlns:a16="http://schemas.microsoft.com/office/drawing/2014/main" id="{1DAC4758-FF54-0741-A217-9B6AD087DA18}"/>
              </a:ext>
            </a:extLst>
          </p:cNvPr>
          <p:cNvSpPr txBox="1">
            <a:spLocks noChangeArrowheads="1"/>
          </p:cNvSpPr>
          <p:nvPr/>
        </p:nvSpPr>
        <p:spPr bwMode="auto">
          <a:xfrm>
            <a:off x="9047163"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Thinkbox Frost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9" name="Graphic 13">
            <a:extLst>
              <a:ext uri="{FF2B5EF4-FFF2-40B4-BE49-F238E27FC236}">
                <a16:creationId xmlns:a16="http://schemas.microsoft.com/office/drawing/2014/main" id="{76088AA2-9F6D-BC49-8A56-5A962427F6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15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0" name="Graphic 11">
            <a:extLst>
              <a:ext uri="{FF2B5EF4-FFF2-40B4-BE49-F238E27FC236}">
                <a16:creationId xmlns:a16="http://schemas.microsoft.com/office/drawing/2014/main" id="{A4C7E3F2-B4C1-DD45-875C-D7D3176CDA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74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1" name="Graphic 8">
            <a:extLst>
              <a:ext uri="{FF2B5EF4-FFF2-40B4-BE49-F238E27FC236}">
                <a16:creationId xmlns:a16="http://schemas.microsoft.com/office/drawing/2014/main" id="{64268D2E-0C8E-3145-A3DB-B40E15B888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2" name="Graphic 6">
            <a:extLst>
              <a:ext uri="{FF2B5EF4-FFF2-40B4-BE49-F238E27FC236}">
                <a16:creationId xmlns:a16="http://schemas.microsoft.com/office/drawing/2014/main" id="{42277FFB-93E3-0A43-B4B8-6C9FB52871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4" name="Footer Placeholder 2">
            <a:extLst>
              <a:ext uri="{FF2B5EF4-FFF2-40B4-BE49-F238E27FC236}">
                <a16:creationId xmlns:a16="http://schemas.microsoft.com/office/drawing/2014/main" id="{1B797C9D-EB94-A140-A4AE-A23DB4216BF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94215" name="Slide Number Placeholder 3">
            <a:extLst>
              <a:ext uri="{FF2B5EF4-FFF2-40B4-BE49-F238E27FC236}">
                <a16:creationId xmlns:a16="http://schemas.microsoft.com/office/drawing/2014/main" id="{0EA52D29-EA5E-2B49-81BA-621C1CB6C67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BDF45BF-6908-104A-B13B-0BFFC73B26B6}" type="slidenum">
              <a:rPr lang="en-US" altLang="en-US" smtClean="0">
                <a:solidFill>
                  <a:schemeClr val="bg1"/>
                </a:solidFill>
                <a:latin typeface="Arial" panose="020B0604020202020204" pitchFamily="34" charset="0"/>
              </a:rPr>
              <a:pPr fontAlgn="base">
                <a:spcBef>
                  <a:spcPct val="0"/>
                </a:spcBef>
                <a:spcAft>
                  <a:spcPct val="0"/>
                </a:spcAft>
              </a:pPr>
              <a:t>58</a:t>
            </a:fld>
            <a:endParaRPr lang="en-US" altLang="en-US" dirty="0">
              <a:solidFill>
                <a:schemeClr val="bg1"/>
              </a:solidFill>
              <a:latin typeface="Arial" panose="020B0604020202020204" pitchFamily="34" charset="0"/>
            </a:endParaRPr>
          </a:p>
        </p:txBody>
      </p:sp>
      <p:sp>
        <p:nvSpPr>
          <p:cNvPr id="94213" name="Title 1">
            <a:extLst>
              <a:ext uri="{FF2B5EF4-FFF2-40B4-BE49-F238E27FC236}">
                <a16:creationId xmlns:a16="http://schemas.microsoft.com/office/drawing/2014/main" id="{1B9DAD53-AE53-4F43-BDCD-A7EE15D4691B}"/>
              </a:ext>
            </a:extLst>
          </p:cNvPr>
          <p:cNvSpPr>
            <a:spLocks noGrp="1" noChangeArrowheads="1"/>
          </p:cNvSpPr>
          <p:nvPr>
            <p:ph type="title"/>
          </p:nvPr>
        </p:nvSpPr>
        <p:spPr/>
        <p:txBody>
          <a:bodyPr/>
          <a:lstStyle/>
          <a:p>
            <a:pPr eaLnBrk="1" hangingPunct="1"/>
            <a:r>
              <a:rPr lang="en-US" altLang="en-US" dirty="0"/>
              <a:t>Compute</a:t>
            </a:r>
          </a:p>
        </p:txBody>
      </p:sp>
      <p:sp>
        <p:nvSpPr>
          <p:cNvPr id="94216" name="Text Placeholder 4">
            <a:extLst>
              <a:ext uri="{FF2B5EF4-FFF2-40B4-BE49-F238E27FC236}">
                <a16:creationId xmlns:a16="http://schemas.microsoft.com/office/drawing/2014/main" id="{9E578C4F-ED24-144E-82F8-0202A132A91E}"/>
              </a:ext>
            </a:extLst>
          </p:cNvPr>
          <p:cNvSpPr>
            <a:spLocks noGrp="1" noChangeArrowheads="1"/>
          </p:cNvSpPr>
          <p:nvPr>
            <p:ph type="body" sz="quarter" idx="10"/>
          </p:nvPr>
        </p:nvSpPr>
        <p:spPr/>
        <p:txBody>
          <a:bodyPr/>
          <a:lstStyle/>
          <a:p>
            <a:r>
              <a:rPr lang="en-US" altLang="en-US" dirty="0"/>
              <a:t>7/10</a:t>
            </a:r>
          </a:p>
        </p:txBody>
      </p:sp>
      <p:sp>
        <p:nvSpPr>
          <p:cNvPr id="94217" name="TextBox 18">
            <a:extLst>
              <a:ext uri="{FF2B5EF4-FFF2-40B4-BE49-F238E27FC236}">
                <a16:creationId xmlns:a16="http://schemas.microsoft.com/office/drawing/2014/main" id="{ED70BBA4-CF11-8B4E-8BFD-24B436B4BA1D}"/>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Thinkbox Krakatoa</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4219" name="TextBox 20">
            <a:extLst>
              <a:ext uri="{FF2B5EF4-FFF2-40B4-BE49-F238E27FC236}">
                <a16:creationId xmlns:a16="http://schemas.microsoft.com/office/drawing/2014/main" id="{C82BCE76-03BB-954C-B6ED-76493B4F2A5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Thinkbox Sequoia</a:t>
            </a:r>
          </a:p>
        </p:txBody>
      </p:sp>
      <p:sp>
        <p:nvSpPr>
          <p:cNvPr id="94220" name="TextBox 21">
            <a:extLst>
              <a:ext uri="{FF2B5EF4-FFF2-40B4-BE49-F238E27FC236}">
                <a16:creationId xmlns:a16="http://schemas.microsoft.com/office/drawing/2014/main" id="{3ED5CDA3-6FCB-2148-8480-26C7BB399FF7}"/>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Thinkbox Stoke</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4223" name="TextBox 24">
            <a:extLst>
              <a:ext uri="{FF2B5EF4-FFF2-40B4-BE49-F238E27FC236}">
                <a16:creationId xmlns:a16="http://schemas.microsoft.com/office/drawing/2014/main" id="{CD0E58A8-B8A4-AD41-878C-D67E9F24B280}"/>
              </a:ext>
            </a:extLst>
          </p:cNvPr>
          <p:cNvSpPr txBox="1">
            <a:spLocks noChangeArrowheads="1"/>
          </p:cNvSpPr>
          <p:nvPr/>
        </p:nvSpPr>
        <p:spPr bwMode="auto">
          <a:xfrm>
            <a:off x="9047163"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Wavelength</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3" name="Graphic 6">
            <a:extLst>
              <a:ext uri="{FF2B5EF4-FFF2-40B4-BE49-F238E27FC236}">
                <a16:creationId xmlns:a16="http://schemas.microsoft.com/office/drawing/2014/main" id="{B3BF45F7-22FC-7F45-8D25-A82B1A002F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4" name="Graphic 13">
            <a:extLst>
              <a:ext uri="{FF2B5EF4-FFF2-40B4-BE49-F238E27FC236}">
                <a16:creationId xmlns:a16="http://schemas.microsoft.com/office/drawing/2014/main" id="{13C357B0-E9CD-1047-A9AE-9820F8D72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5" name="Graphic 11">
            <a:extLst>
              <a:ext uri="{FF2B5EF4-FFF2-40B4-BE49-F238E27FC236}">
                <a16:creationId xmlns:a16="http://schemas.microsoft.com/office/drawing/2014/main" id="{25438D33-D5AE-8943-A748-E15FD2FB73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6" name="Graphic 8">
            <a:extLst>
              <a:ext uri="{FF2B5EF4-FFF2-40B4-BE49-F238E27FC236}">
                <a16:creationId xmlns:a16="http://schemas.microsoft.com/office/drawing/2014/main" id="{B501A7BB-84A2-6949-8DFE-468C2C4F3C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8" name="Footer Placeholder 2">
            <a:extLst>
              <a:ext uri="{FF2B5EF4-FFF2-40B4-BE49-F238E27FC236}">
                <a16:creationId xmlns:a16="http://schemas.microsoft.com/office/drawing/2014/main" id="{B37F8EB7-B9E6-8446-B4AA-C2DB886EDD5A}"/>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95239" name="Slide Number Placeholder 3">
            <a:extLst>
              <a:ext uri="{FF2B5EF4-FFF2-40B4-BE49-F238E27FC236}">
                <a16:creationId xmlns:a16="http://schemas.microsoft.com/office/drawing/2014/main" id="{A56900D3-CECF-5047-A379-68ABC5FBD2D5}"/>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ECA9C98-A359-C342-A3EB-C8B77EA7E87F}" type="slidenum">
              <a:rPr lang="en-US" altLang="en-US" smtClean="0">
                <a:solidFill>
                  <a:schemeClr val="bg1"/>
                </a:solidFill>
                <a:latin typeface="Arial" panose="020B0604020202020204" pitchFamily="34" charset="0"/>
              </a:rPr>
              <a:pPr fontAlgn="base">
                <a:spcBef>
                  <a:spcPct val="0"/>
                </a:spcBef>
                <a:spcAft>
                  <a:spcPct val="0"/>
                </a:spcAft>
              </a:pPr>
              <a:t>59</a:t>
            </a:fld>
            <a:endParaRPr lang="en-US" altLang="en-US" dirty="0">
              <a:solidFill>
                <a:schemeClr val="bg1"/>
              </a:solidFill>
              <a:latin typeface="Arial" panose="020B0604020202020204" pitchFamily="34" charset="0"/>
            </a:endParaRPr>
          </a:p>
        </p:txBody>
      </p:sp>
      <p:sp>
        <p:nvSpPr>
          <p:cNvPr id="95237" name="Title 1">
            <a:extLst>
              <a:ext uri="{FF2B5EF4-FFF2-40B4-BE49-F238E27FC236}">
                <a16:creationId xmlns:a16="http://schemas.microsoft.com/office/drawing/2014/main" id="{77AF1E70-BE65-F748-825F-F11F2813CCF5}"/>
              </a:ext>
            </a:extLst>
          </p:cNvPr>
          <p:cNvSpPr>
            <a:spLocks noGrp="1" noChangeArrowheads="1"/>
          </p:cNvSpPr>
          <p:nvPr>
            <p:ph type="title"/>
          </p:nvPr>
        </p:nvSpPr>
        <p:spPr/>
        <p:txBody>
          <a:bodyPr/>
          <a:lstStyle/>
          <a:p>
            <a:pPr eaLnBrk="1" hangingPunct="1"/>
            <a:r>
              <a:rPr lang="en-US" altLang="en-US" dirty="0"/>
              <a:t>Compute</a:t>
            </a:r>
          </a:p>
        </p:txBody>
      </p:sp>
      <p:sp>
        <p:nvSpPr>
          <p:cNvPr id="95240" name="Text Placeholder 4">
            <a:extLst>
              <a:ext uri="{FF2B5EF4-FFF2-40B4-BE49-F238E27FC236}">
                <a16:creationId xmlns:a16="http://schemas.microsoft.com/office/drawing/2014/main" id="{472F9F72-1BA7-7947-9176-CCFE024BA6C4}"/>
              </a:ext>
            </a:extLst>
          </p:cNvPr>
          <p:cNvSpPr>
            <a:spLocks noGrp="1" noChangeArrowheads="1"/>
          </p:cNvSpPr>
          <p:nvPr>
            <p:ph type="body" sz="quarter" idx="10"/>
          </p:nvPr>
        </p:nvSpPr>
        <p:spPr/>
        <p:txBody>
          <a:bodyPr/>
          <a:lstStyle/>
          <a:p>
            <a:r>
              <a:rPr lang="en-US" altLang="en-US" dirty="0"/>
              <a:t>8/10</a:t>
            </a:r>
          </a:p>
        </p:txBody>
      </p:sp>
      <p:sp>
        <p:nvSpPr>
          <p:cNvPr id="95241" name="TextBox 18">
            <a:extLst>
              <a:ext uri="{FF2B5EF4-FFF2-40B4-BE49-F238E27FC236}">
                <a16:creationId xmlns:a16="http://schemas.microsoft.com/office/drawing/2014/main" id="{AE3EA729-B2B9-8246-A416-0A8CE3639C90}"/>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Compute Optimizer</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5243" name="TextBox 20">
            <a:extLst>
              <a:ext uri="{FF2B5EF4-FFF2-40B4-BE49-F238E27FC236}">
                <a16:creationId xmlns:a16="http://schemas.microsoft.com/office/drawing/2014/main" id="{876DE4B4-7F70-E347-9C8E-8ACD8464B39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Local Zones</a:t>
            </a:r>
          </a:p>
        </p:txBody>
      </p:sp>
      <p:sp>
        <p:nvSpPr>
          <p:cNvPr id="95244" name="TextBox 21">
            <a:extLst>
              <a:ext uri="{FF2B5EF4-FFF2-40B4-BE49-F238E27FC236}">
                <a16:creationId xmlns:a16="http://schemas.microsoft.com/office/drawing/2014/main" id="{2217D451-466A-3540-BB66-FB3D2BB2490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EC2 Image Builder</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5247" name="TextBox 24">
            <a:extLst>
              <a:ext uri="{FF2B5EF4-FFF2-40B4-BE49-F238E27FC236}">
                <a16:creationId xmlns:a16="http://schemas.microsoft.com/office/drawing/2014/main" id="{7227B793-7F50-5E44-AB9E-77490DA6047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Bottlerocket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Footer Placeholder 1">
            <a:extLst>
              <a:ext uri="{FF2B5EF4-FFF2-40B4-BE49-F238E27FC236}">
                <a16:creationId xmlns:a16="http://schemas.microsoft.com/office/drawing/2014/main" id="{A68F1C25-EA41-EC4F-84AD-09B8DF3933C3}"/>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43013" name="Slide Number Placeholder 2">
            <a:extLst>
              <a:ext uri="{FF2B5EF4-FFF2-40B4-BE49-F238E27FC236}">
                <a16:creationId xmlns:a16="http://schemas.microsoft.com/office/drawing/2014/main" id="{7E91748C-D0BB-854C-8E3D-1A2E3250CE85}"/>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BF3FD34-59D1-3C49-9920-9C6DE7F79EDB}" type="slidenum">
              <a:rPr lang="en-US" altLang="en-US" smtClean="0">
                <a:solidFill>
                  <a:schemeClr val="bg1"/>
                </a:solidFill>
                <a:latin typeface="Arial" panose="020B0604020202020204" pitchFamily="34" charset="0"/>
              </a:rPr>
              <a:pPr fontAlgn="base">
                <a:spcBef>
                  <a:spcPct val="0"/>
                </a:spcBef>
                <a:spcAft>
                  <a:spcPct val="0"/>
                </a:spcAft>
              </a:pPr>
              <a:t>6</a:t>
            </a:fld>
            <a:endParaRPr lang="en-US" altLang="en-US" dirty="0">
              <a:solidFill>
                <a:schemeClr val="bg1"/>
              </a:solidFill>
              <a:latin typeface="Arial" panose="020B0604020202020204" pitchFamily="34" charset="0"/>
            </a:endParaRPr>
          </a:p>
        </p:txBody>
      </p:sp>
      <p:sp>
        <p:nvSpPr>
          <p:cNvPr id="43009" name="Title 3">
            <a:extLst>
              <a:ext uri="{FF2B5EF4-FFF2-40B4-BE49-F238E27FC236}">
                <a16:creationId xmlns:a16="http://schemas.microsoft.com/office/drawing/2014/main" id="{DEC6C95F-3B4F-2641-BC0E-CAA65127A232}"/>
              </a:ext>
            </a:extLst>
          </p:cNvPr>
          <p:cNvSpPr>
            <a:spLocks noGrp="1" noChangeArrowheads="1"/>
          </p:cNvSpPr>
          <p:nvPr>
            <p:ph type="title"/>
          </p:nvPr>
        </p:nvSpPr>
        <p:spPr/>
        <p:txBody>
          <a:bodyPr/>
          <a:lstStyle/>
          <a:p>
            <a:pPr eaLnBrk="1" hangingPunct="1"/>
            <a:r>
              <a:rPr lang="en-US" altLang="en-US" dirty="0"/>
              <a:t>About AWS Architecture Icons</a:t>
            </a:r>
          </a:p>
        </p:txBody>
      </p:sp>
      <p:sp>
        <p:nvSpPr>
          <p:cNvPr id="43010" name="Content Placeholder 4">
            <a:extLst>
              <a:ext uri="{FF2B5EF4-FFF2-40B4-BE49-F238E27FC236}">
                <a16:creationId xmlns:a16="http://schemas.microsoft.com/office/drawing/2014/main" id="{2AF10547-B527-224B-A06C-98ECD4EB7F61}"/>
              </a:ext>
            </a:extLst>
          </p:cNvPr>
          <p:cNvSpPr>
            <a:spLocks noGrp="1" noChangeArrowheads="1"/>
          </p:cNvSpPr>
          <p:nvPr>
            <p:ph sz="half" idx="4294967295"/>
          </p:nvPr>
        </p:nvSpPr>
        <p:spPr>
          <a:xfrm>
            <a:off x="240941" y="1176338"/>
            <a:ext cx="5683610" cy="4725987"/>
          </a:xfrm>
        </p:spPr>
        <p:txBody>
          <a:bodyPr/>
          <a:lstStyle/>
          <a:p>
            <a:pPr eaLnBrk="1" hangingPunct="1"/>
            <a:r>
              <a:rPr lang="en-US" altLang="en-US" sz="1800" dirty="0"/>
              <a:t>Architecture diagrams are a great way to communicate your design, deployment, and topology. </a:t>
            </a:r>
          </a:p>
          <a:p>
            <a:pPr eaLnBrk="1" hangingPunct="1"/>
            <a:r>
              <a:rPr lang="en-US" altLang="en-US" sz="1800" dirty="0"/>
              <a:t>In this deck, you will find an official collection of AWS service icons, resources, and other tools to help you build customer-focused and consistent AWS Architecture diagrams.</a:t>
            </a:r>
          </a:p>
          <a:p>
            <a:pPr eaLnBrk="1" hangingPunct="1"/>
            <a:r>
              <a:rPr lang="en-US" altLang="en-US" sz="1800" dirty="0"/>
              <a:t>Customers and partners are permitted by AWS to use the icons to create architecture diagrams. They are designed to be simple so that you can easily incorporate them in your diagrams and put them in your whitepapers, presentations, datasheets, posters, or any technical material you like.</a:t>
            </a:r>
          </a:p>
        </p:txBody>
      </p:sp>
      <p:pic>
        <p:nvPicPr>
          <p:cNvPr id="43" name="Picture 42">
            <a:extLst>
              <a:ext uri="{FF2B5EF4-FFF2-40B4-BE49-F238E27FC236}">
                <a16:creationId xmlns:a16="http://schemas.microsoft.com/office/drawing/2014/main" id="{BF786D7B-2A69-2E4B-A728-436315C1012F}"/>
              </a:ext>
            </a:extLst>
          </p:cNvPr>
          <p:cNvPicPr>
            <a:picLocks noChangeAspect="1"/>
          </p:cNvPicPr>
          <p:nvPr/>
        </p:nvPicPr>
        <p:blipFill>
          <a:blip r:embed="rId2"/>
          <a:stretch>
            <a:fillRect/>
          </a:stretch>
        </p:blipFill>
        <p:spPr>
          <a:xfrm>
            <a:off x="6206675" y="1129093"/>
            <a:ext cx="5744383" cy="3907517"/>
          </a:xfrm>
          <a:prstGeom prst="rect">
            <a:avLst/>
          </a:prstGeom>
        </p:spPr>
      </p:pic>
    </p:spTree>
    <p:extLst>
      <p:ext uri="{BB962C8B-B14F-4D97-AF65-F5344CB8AC3E}">
        <p14:creationId xmlns:p14="http://schemas.microsoft.com/office/powerpoint/2010/main" val="29955400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Graphic 7">
            <a:extLst>
              <a:ext uri="{FF2B5EF4-FFF2-40B4-BE49-F238E27FC236}">
                <a16:creationId xmlns:a16="http://schemas.microsoft.com/office/drawing/2014/main" id="{48DADD52-039C-3043-9C4F-73303FDE69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9" name="Footer Placeholder 2">
            <a:extLst>
              <a:ext uri="{FF2B5EF4-FFF2-40B4-BE49-F238E27FC236}">
                <a16:creationId xmlns:a16="http://schemas.microsoft.com/office/drawing/2014/main" id="{B21074A8-6870-134E-9EFE-302091D641BD}"/>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96260" name="Slide Number Placeholder 3">
            <a:extLst>
              <a:ext uri="{FF2B5EF4-FFF2-40B4-BE49-F238E27FC236}">
                <a16:creationId xmlns:a16="http://schemas.microsoft.com/office/drawing/2014/main" id="{B95BC276-33B4-8C43-86B7-174A8EFC3457}"/>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28074F-39C1-624E-BD7A-6621EF38CA4C}" type="slidenum">
              <a:rPr lang="en-US" altLang="en-US" smtClean="0">
                <a:solidFill>
                  <a:schemeClr val="bg1"/>
                </a:solidFill>
                <a:latin typeface="Arial" panose="020B0604020202020204" pitchFamily="34" charset="0"/>
              </a:rPr>
              <a:pPr fontAlgn="base">
                <a:spcBef>
                  <a:spcPct val="0"/>
                </a:spcBef>
                <a:spcAft>
                  <a:spcPct val="0"/>
                </a:spcAft>
              </a:pPr>
              <a:t>60</a:t>
            </a:fld>
            <a:endParaRPr lang="en-US" altLang="en-US" dirty="0">
              <a:solidFill>
                <a:schemeClr val="bg1"/>
              </a:solidFill>
              <a:latin typeface="Arial" panose="020B0604020202020204" pitchFamily="34" charset="0"/>
            </a:endParaRPr>
          </a:p>
        </p:txBody>
      </p:sp>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p:txBody>
          <a:bodyPr/>
          <a:lstStyle/>
          <a:p>
            <a:pPr eaLnBrk="1" hangingPunct="1"/>
            <a:r>
              <a:rPr lang="en-US" altLang="en-US" dirty="0"/>
              <a:t>Compute</a:t>
            </a:r>
          </a:p>
        </p:txBody>
      </p:sp>
      <p:sp>
        <p:nvSpPr>
          <p:cNvPr id="96261" name="Text Placeholder 4">
            <a:extLst>
              <a:ext uri="{FF2B5EF4-FFF2-40B4-BE49-F238E27FC236}">
                <a16:creationId xmlns:a16="http://schemas.microsoft.com/office/drawing/2014/main" id="{2A5DCA6A-4586-0D40-8517-9C583676BF24}"/>
              </a:ext>
            </a:extLst>
          </p:cNvPr>
          <p:cNvSpPr>
            <a:spLocks noGrp="1" noChangeArrowheads="1"/>
          </p:cNvSpPr>
          <p:nvPr>
            <p:ph type="body" sz="quarter" idx="10"/>
          </p:nvPr>
        </p:nvSpPr>
        <p:spPr/>
        <p:txBody>
          <a:bodyPr/>
          <a:lstStyle/>
          <a:p>
            <a:pPr eaLnBrk="1" hangingPunct="1"/>
            <a:r>
              <a:rPr lang="en-US" altLang="en-US" dirty="0"/>
              <a:t>9/10</a:t>
            </a:r>
          </a:p>
        </p:txBody>
      </p:sp>
      <p:sp>
        <p:nvSpPr>
          <p:cNvPr id="96262" name="TextBox 18">
            <a:extLst>
              <a:ext uri="{FF2B5EF4-FFF2-40B4-BE49-F238E27FC236}">
                <a16:creationId xmlns:a16="http://schemas.microsoft.com/office/drawing/2014/main" id="{945E369B-7B7F-AC48-8E7F-569A33B10004}"/>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ParallelCluster</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 name="Graphic 8">
            <a:extLst>
              <a:ext uri="{FF2B5EF4-FFF2-40B4-BE49-F238E27FC236}">
                <a16:creationId xmlns:a16="http://schemas.microsoft.com/office/drawing/2014/main" id="{9C35A699-555D-664C-97AE-AC381DADD23E}"/>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0">
            <a:extLst>
              <a:ext uri="{FF2B5EF4-FFF2-40B4-BE49-F238E27FC236}">
                <a16:creationId xmlns:a16="http://schemas.microsoft.com/office/drawing/2014/main" id="{7E0EA8C4-F05E-4A49-B70A-31056B91D01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NICE DCV</a:t>
            </a:r>
          </a:p>
        </p:txBody>
      </p:sp>
      <p:pic>
        <p:nvPicPr>
          <p:cNvPr id="13" name="Graphic 13">
            <a:extLst>
              <a:ext uri="{FF2B5EF4-FFF2-40B4-BE49-F238E27FC236}">
                <a16:creationId xmlns:a16="http://schemas.microsoft.com/office/drawing/2014/main" id="{08F669D8-818F-C34B-9B67-57CF162E0810}"/>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24">
            <a:extLst>
              <a:ext uri="{FF2B5EF4-FFF2-40B4-BE49-F238E27FC236}">
                <a16:creationId xmlns:a16="http://schemas.microsoft.com/office/drawing/2014/main" id="{864EF86A-C76D-CC45-A48A-0179F1359F4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Nitro Enclaves</a:t>
            </a:r>
          </a:p>
        </p:txBody>
      </p:sp>
      <p:pic>
        <p:nvPicPr>
          <p:cNvPr id="15" name="Graphic 11">
            <a:extLst>
              <a:ext uri="{FF2B5EF4-FFF2-40B4-BE49-F238E27FC236}">
                <a16:creationId xmlns:a16="http://schemas.microsoft.com/office/drawing/2014/main" id="{B5614F92-9192-2342-8B4C-EDB9340807E5}"/>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21">
            <a:extLst>
              <a:ext uri="{FF2B5EF4-FFF2-40B4-BE49-F238E27FC236}">
                <a16:creationId xmlns:a16="http://schemas.microsoft.com/office/drawing/2014/main" id="{EAABAD85-BD14-5842-A47F-A6D60385583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Fabric Adapter</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Footer Placeholder 2">
            <a:extLst>
              <a:ext uri="{FF2B5EF4-FFF2-40B4-BE49-F238E27FC236}">
                <a16:creationId xmlns:a16="http://schemas.microsoft.com/office/drawing/2014/main" id="{B21074A8-6870-134E-9EFE-302091D641BD}"/>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96260" name="Slide Number Placeholder 3">
            <a:extLst>
              <a:ext uri="{FF2B5EF4-FFF2-40B4-BE49-F238E27FC236}">
                <a16:creationId xmlns:a16="http://schemas.microsoft.com/office/drawing/2014/main" id="{B95BC276-33B4-8C43-86B7-174A8EFC3457}"/>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28074F-39C1-624E-BD7A-6621EF38CA4C}" type="slidenum">
              <a:rPr lang="en-US" altLang="en-US" smtClean="0">
                <a:solidFill>
                  <a:schemeClr val="bg1"/>
                </a:solidFill>
                <a:latin typeface="Arial" panose="020B0604020202020204" pitchFamily="34" charset="0"/>
              </a:rPr>
              <a:pPr fontAlgn="base">
                <a:spcBef>
                  <a:spcPct val="0"/>
                </a:spcBef>
                <a:spcAft>
                  <a:spcPct val="0"/>
                </a:spcAft>
              </a:pPr>
              <a:t>61</a:t>
            </a:fld>
            <a:endParaRPr lang="en-US" altLang="en-US" dirty="0">
              <a:solidFill>
                <a:schemeClr val="bg1"/>
              </a:solidFill>
              <a:latin typeface="Arial" panose="020B0604020202020204" pitchFamily="34" charset="0"/>
            </a:endParaRPr>
          </a:p>
        </p:txBody>
      </p:sp>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p:txBody>
          <a:bodyPr/>
          <a:lstStyle/>
          <a:p>
            <a:pPr eaLnBrk="1" hangingPunct="1"/>
            <a:r>
              <a:rPr lang="en-US" altLang="en-US" dirty="0"/>
              <a:t>Compute</a:t>
            </a:r>
          </a:p>
        </p:txBody>
      </p:sp>
      <p:sp>
        <p:nvSpPr>
          <p:cNvPr id="96261" name="Text Placeholder 4">
            <a:extLst>
              <a:ext uri="{FF2B5EF4-FFF2-40B4-BE49-F238E27FC236}">
                <a16:creationId xmlns:a16="http://schemas.microsoft.com/office/drawing/2014/main" id="{2A5DCA6A-4586-0D40-8517-9C583676BF24}"/>
              </a:ext>
            </a:extLst>
          </p:cNvPr>
          <p:cNvSpPr>
            <a:spLocks noGrp="1" noChangeArrowheads="1"/>
          </p:cNvSpPr>
          <p:nvPr>
            <p:ph type="body" sz="quarter" idx="10"/>
          </p:nvPr>
        </p:nvSpPr>
        <p:spPr/>
        <p:txBody>
          <a:bodyPr/>
          <a:lstStyle/>
          <a:p>
            <a:pPr eaLnBrk="1" hangingPunct="1"/>
            <a:r>
              <a:rPr lang="en-US" altLang="en-US" dirty="0"/>
              <a:t>10/10</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7" name="Graphic 7">
            <a:extLst>
              <a:ext uri="{FF2B5EF4-FFF2-40B4-BE49-F238E27FC236}">
                <a16:creationId xmlns:a16="http://schemas.microsoft.com/office/drawing/2014/main" id="{0CB04118-1A72-4648-BA73-E3E46398C40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8">
            <a:extLst>
              <a:ext uri="{FF2B5EF4-FFF2-40B4-BE49-F238E27FC236}">
                <a16:creationId xmlns:a16="http://schemas.microsoft.com/office/drawing/2014/main" id="{F26583B8-1362-8E4E-9870-332CB3868910}"/>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 Runner</a:t>
            </a:r>
          </a:p>
        </p:txBody>
      </p:sp>
    </p:spTree>
    <p:extLst>
      <p:ext uri="{BB962C8B-B14F-4D97-AF65-F5344CB8AC3E}">
        <p14:creationId xmlns:p14="http://schemas.microsoft.com/office/powerpoint/2010/main" val="9459004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Graphic 8">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900" y="3275013"/>
            <a:ext cx="850900" cy="850900"/>
          </a:xfrm>
          <a:prstGeom prst="rect">
            <a:avLst/>
          </a:prstGeom>
          <a:noFill/>
          <a:ln>
            <a:noFill/>
          </a:ln>
        </p:spPr>
      </p:pic>
      <p:sp>
        <p:nvSpPr>
          <p:cNvPr id="97283" name="Footer Placeholder 2">
            <a:extLst>
              <a:ext uri="{FF2B5EF4-FFF2-40B4-BE49-F238E27FC236}">
                <a16:creationId xmlns:a16="http://schemas.microsoft.com/office/drawing/2014/main" id="{11C19566-1913-0C48-8262-3438B26EC00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97284" name="Slide Number Placeholder 3">
            <a:extLst>
              <a:ext uri="{FF2B5EF4-FFF2-40B4-BE49-F238E27FC236}">
                <a16:creationId xmlns:a16="http://schemas.microsoft.com/office/drawing/2014/main" id="{F6A4BB08-6C0F-984A-AF55-3A756252393C}"/>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C668B58-9790-AF49-928B-247B636700EC}" type="slidenum">
              <a:rPr lang="en-US" altLang="en-US" smtClean="0">
                <a:solidFill>
                  <a:schemeClr val="bg1"/>
                </a:solidFill>
                <a:latin typeface="Arial" panose="020B0604020202020204" pitchFamily="34" charset="0"/>
              </a:rPr>
              <a:pPr fontAlgn="base">
                <a:spcBef>
                  <a:spcPct val="0"/>
                </a:spcBef>
                <a:spcAft>
                  <a:spcPct val="0"/>
                </a:spcAft>
              </a:pPr>
              <a:t>62</a:t>
            </a:fld>
            <a:endParaRPr lang="en-US" altLang="en-US" dirty="0">
              <a:solidFill>
                <a:schemeClr val="bg1"/>
              </a:solidFill>
              <a:latin typeface="Arial" panose="020B0604020202020204" pitchFamily="34" charset="0"/>
            </a:endParaRPr>
          </a:p>
        </p:txBody>
      </p:sp>
      <p:sp>
        <p:nvSpPr>
          <p:cNvPr id="6" name="Title 5">
            <a:extLst>
              <a:ext uri="{FF2B5EF4-FFF2-40B4-BE49-F238E27FC236}">
                <a16:creationId xmlns:a16="http://schemas.microsoft.com/office/drawing/2014/main" id="{99C749E4-A6B7-5E41-BC8A-2872AAE23C14}"/>
              </a:ext>
            </a:extLst>
          </p:cNvPr>
          <p:cNvSpPr>
            <a:spLocks noGrp="1"/>
          </p:cNvSpPr>
          <p:nvPr>
            <p:ph type="ctrTitle"/>
          </p:nvPr>
        </p:nvSpPr>
        <p:spPr/>
        <p:txBody>
          <a:bodyPr/>
          <a:lstStyle/>
          <a:p>
            <a:r>
              <a:rPr lang="en-US" dirty="0"/>
              <a:t>Contact Center</a:t>
            </a:r>
          </a:p>
        </p:txBody>
      </p:sp>
      <p:sp>
        <p:nvSpPr>
          <p:cNvPr id="97285" name="Title 3">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CATEGORY ICON</a:t>
            </a:r>
          </a:p>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COMING SOON</a:t>
            </a:r>
          </a:p>
        </p:txBody>
      </p:sp>
      <p:sp>
        <p:nvSpPr>
          <p:cNvPr id="5" name="Rectangle 4">
            <a:extLst>
              <a:ext uri="{FF2B5EF4-FFF2-40B4-BE49-F238E27FC236}">
                <a16:creationId xmlns:a16="http://schemas.microsoft.com/office/drawing/2014/main" id="{6BC8C3EB-E179-FA4E-AC42-D67DBDC6112D}"/>
              </a:ext>
            </a:extLst>
          </p:cNvPr>
          <p:cNvSpPr/>
          <p:nvPr/>
        </p:nvSpPr>
        <p:spPr>
          <a:xfrm>
            <a:off x="7240732" y="3314845"/>
            <a:ext cx="771236" cy="771236"/>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030D3A2-650F-1A4D-A53D-F56D032202AD}"/>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3" name="Slide Number Placeholder 2">
            <a:extLst>
              <a:ext uri="{FF2B5EF4-FFF2-40B4-BE49-F238E27FC236}">
                <a16:creationId xmlns:a16="http://schemas.microsoft.com/office/drawing/2014/main" id="{E199FA6A-CBAF-3A49-92D6-0A95195B8D18}"/>
              </a:ext>
            </a:extLst>
          </p:cNvPr>
          <p:cNvSpPr>
            <a:spLocks noGrp="1"/>
          </p:cNvSpPr>
          <p:nvPr>
            <p:ph type="sldNum" sz="quarter" idx="4"/>
          </p:nvPr>
        </p:nvSpPr>
        <p:spPr/>
        <p:txBody>
          <a:bodyPr/>
          <a:lstStyle/>
          <a:p>
            <a:fld id="{B1C588C1-1042-BC47-B84D-2032ED7FAC95}" type="slidenum">
              <a:rPr lang="en-US" smtClean="0"/>
              <a:pPr/>
              <a:t>63</a:t>
            </a:fld>
            <a:endParaRPr lang="en-US" dirty="0"/>
          </a:p>
        </p:txBody>
      </p:sp>
      <p:sp>
        <p:nvSpPr>
          <p:cNvPr id="4" name="Title 3">
            <a:extLst>
              <a:ext uri="{FF2B5EF4-FFF2-40B4-BE49-F238E27FC236}">
                <a16:creationId xmlns:a16="http://schemas.microsoft.com/office/drawing/2014/main" id="{2A3D981F-2088-664E-BA51-A9CFE0D41E05}"/>
              </a:ext>
            </a:extLst>
          </p:cNvPr>
          <p:cNvSpPr>
            <a:spLocks noGrp="1"/>
          </p:cNvSpPr>
          <p:nvPr>
            <p:ph type="title"/>
          </p:nvPr>
        </p:nvSpPr>
        <p:spPr/>
        <p:txBody>
          <a:bodyPr/>
          <a:lstStyle/>
          <a:p>
            <a:r>
              <a:rPr lang="en-US" dirty="0"/>
              <a:t>Contact Center</a:t>
            </a:r>
          </a:p>
        </p:txBody>
      </p:sp>
      <p:sp>
        <p:nvSpPr>
          <p:cNvPr id="9" name="Text Placeholder 8">
            <a:extLst>
              <a:ext uri="{FF2B5EF4-FFF2-40B4-BE49-F238E27FC236}">
                <a16:creationId xmlns:a16="http://schemas.microsoft.com/office/drawing/2014/main" id="{03230F33-3BE0-0E4F-B7DC-ED108717EAD2}"/>
              </a:ext>
            </a:extLst>
          </p:cNvPr>
          <p:cNvSpPr>
            <a:spLocks noGrp="1"/>
          </p:cNvSpPr>
          <p:nvPr>
            <p:ph type="body" sz="quarter" idx="10"/>
          </p:nvPr>
        </p:nvSpPr>
        <p:spPr/>
        <p:txBody>
          <a:bodyPr/>
          <a:lstStyle/>
          <a:p>
            <a:r>
              <a:rPr lang="en-US"/>
              <a:t>1/1</a:t>
            </a:r>
          </a:p>
        </p:txBody>
      </p:sp>
      <p:pic>
        <p:nvPicPr>
          <p:cNvPr id="6" name="Graphic 7">
            <a:extLst>
              <a:ext uri="{FF2B5EF4-FFF2-40B4-BE49-F238E27FC236}">
                <a16:creationId xmlns:a16="http://schemas.microsoft.com/office/drawing/2014/main" id="{2AF65109-C38D-314B-90F5-F09AD813DA9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a:extLst>
              <a:ext uri="{FF2B5EF4-FFF2-40B4-BE49-F238E27FC236}">
                <a16:creationId xmlns:a16="http://schemas.microsoft.com/office/drawing/2014/main" id="{F1BCBACB-77E7-F14C-850E-F1D32D94FCDB}"/>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Connect</a:t>
            </a:r>
          </a:p>
        </p:txBody>
      </p:sp>
      <p:cxnSp>
        <p:nvCxnSpPr>
          <p:cNvPr id="8" name="Straight Connector 7">
            <a:extLst>
              <a:ext uri="{FF2B5EF4-FFF2-40B4-BE49-F238E27FC236}">
                <a16:creationId xmlns:a16="http://schemas.microsoft.com/office/drawing/2014/main" id="{B65F268D-FFA9-E34E-8944-B390D9CB51A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94255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Graphic 8">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900"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3" name="Footer Placeholder 2">
            <a:extLst>
              <a:ext uri="{FF2B5EF4-FFF2-40B4-BE49-F238E27FC236}">
                <a16:creationId xmlns:a16="http://schemas.microsoft.com/office/drawing/2014/main" id="{11C19566-1913-0C48-8262-3438B26EC00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97284" name="Slide Number Placeholder 3">
            <a:extLst>
              <a:ext uri="{FF2B5EF4-FFF2-40B4-BE49-F238E27FC236}">
                <a16:creationId xmlns:a16="http://schemas.microsoft.com/office/drawing/2014/main" id="{F6A4BB08-6C0F-984A-AF55-3A756252393C}"/>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C668B58-9790-AF49-928B-247B636700EC}" type="slidenum">
              <a:rPr lang="en-US" altLang="en-US" smtClean="0">
                <a:solidFill>
                  <a:schemeClr val="bg1"/>
                </a:solidFill>
                <a:latin typeface="Arial" panose="020B0604020202020204" pitchFamily="34" charset="0"/>
              </a:rPr>
              <a:pPr fontAlgn="base">
                <a:spcBef>
                  <a:spcPct val="0"/>
                </a:spcBef>
                <a:spcAft>
                  <a:spcPct val="0"/>
                </a:spcAft>
              </a:pPr>
              <a:t>64</a:t>
            </a:fld>
            <a:endParaRPr lang="en-US" altLang="en-US" dirty="0">
              <a:solidFill>
                <a:schemeClr val="bg1"/>
              </a:solidFill>
              <a:latin typeface="Arial" panose="020B0604020202020204" pitchFamily="34" charset="0"/>
            </a:endParaRPr>
          </a:p>
        </p:txBody>
      </p:sp>
      <p:sp>
        <p:nvSpPr>
          <p:cNvPr id="97282" name="Title 1">
            <a:extLst>
              <a:ext uri="{FF2B5EF4-FFF2-40B4-BE49-F238E27FC236}">
                <a16:creationId xmlns:a16="http://schemas.microsoft.com/office/drawing/2014/main" id="{CA41DF8B-8EA9-3646-A6CC-D429729ACB17}"/>
              </a:ext>
            </a:extLst>
          </p:cNvPr>
          <p:cNvSpPr>
            <a:spLocks noGrp="1" noChangeArrowheads="1"/>
          </p:cNvSpPr>
          <p:nvPr>
            <p:ph type="ctrTitle"/>
          </p:nvPr>
        </p:nvSpPr>
        <p:spPr/>
        <p:txBody>
          <a:bodyPr/>
          <a:lstStyle/>
          <a:p>
            <a:pPr eaLnBrk="1" hangingPunct="1"/>
            <a:r>
              <a:rPr lang="en-US" altLang="en-US" dirty="0"/>
              <a:t>Containers</a:t>
            </a:r>
          </a:p>
        </p:txBody>
      </p:sp>
      <p:sp>
        <p:nvSpPr>
          <p:cNvPr id="97285" name="Title 3">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14516982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5" name="Graphic 23">
            <a:extLst>
              <a:ext uri="{FF2B5EF4-FFF2-40B4-BE49-F238E27FC236}">
                <a16:creationId xmlns:a16="http://schemas.microsoft.com/office/drawing/2014/main" id="{146AF498-932B-AB46-916F-2107FD8338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0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06" name="Graphic 14">
            <a:extLst>
              <a:ext uri="{FF2B5EF4-FFF2-40B4-BE49-F238E27FC236}">
                <a16:creationId xmlns:a16="http://schemas.microsoft.com/office/drawing/2014/main" id="{B98AB9A1-98AA-DF41-A3E2-BE832F62D9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8" name="Footer Placeholder 2">
            <a:extLst>
              <a:ext uri="{FF2B5EF4-FFF2-40B4-BE49-F238E27FC236}">
                <a16:creationId xmlns:a16="http://schemas.microsoft.com/office/drawing/2014/main" id="{CC83664E-F135-5D49-9F75-3E603EA9BF8D}"/>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98309" name="Slide Number Placeholder 3">
            <a:extLst>
              <a:ext uri="{FF2B5EF4-FFF2-40B4-BE49-F238E27FC236}">
                <a16:creationId xmlns:a16="http://schemas.microsoft.com/office/drawing/2014/main" id="{B2EAD4F1-09BB-BE4C-9DBF-17B5D30E33F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E6B048C-DE46-404E-B108-12E840A907BA}" type="slidenum">
              <a:rPr lang="en-US" altLang="en-US" smtClean="0">
                <a:solidFill>
                  <a:schemeClr val="bg1"/>
                </a:solidFill>
                <a:latin typeface="Arial" panose="020B0604020202020204" pitchFamily="34" charset="0"/>
              </a:rPr>
              <a:pPr fontAlgn="base">
                <a:spcBef>
                  <a:spcPct val="0"/>
                </a:spcBef>
                <a:spcAft>
                  <a:spcPct val="0"/>
                </a:spcAft>
              </a:pPr>
              <a:t>65</a:t>
            </a:fld>
            <a:endParaRPr lang="en-US" altLang="en-US" dirty="0">
              <a:solidFill>
                <a:schemeClr val="bg1"/>
              </a:solidFill>
              <a:latin typeface="Arial" panose="020B0604020202020204" pitchFamily="34" charset="0"/>
            </a:endParaRPr>
          </a:p>
        </p:txBody>
      </p:sp>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p:txBody>
          <a:bodyPr/>
          <a:lstStyle/>
          <a:p>
            <a:pPr eaLnBrk="1" hangingPunct="1"/>
            <a:r>
              <a:rPr lang="en-US" altLang="en-US" dirty="0"/>
              <a:t>Containers</a:t>
            </a:r>
          </a:p>
        </p:txBody>
      </p:sp>
      <p:sp>
        <p:nvSpPr>
          <p:cNvPr id="98310" name="Text Placeholder 4">
            <a:extLst>
              <a:ext uri="{FF2B5EF4-FFF2-40B4-BE49-F238E27FC236}">
                <a16:creationId xmlns:a16="http://schemas.microsoft.com/office/drawing/2014/main" id="{C8B73EA5-A064-344C-8D1C-74E0CFCD2944}"/>
              </a:ext>
            </a:extLst>
          </p:cNvPr>
          <p:cNvSpPr>
            <a:spLocks noGrp="1" noChangeArrowheads="1"/>
          </p:cNvSpPr>
          <p:nvPr>
            <p:ph type="body" sz="quarter" idx="10"/>
          </p:nvPr>
        </p:nvSpPr>
        <p:spPr/>
        <p:txBody>
          <a:bodyPr/>
          <a:lstStyle/>
          <a:p>
            <a:pPr eaLnBrk="1" hangingPunct="1"/>
            <a:r>
              <a:rPr lang="en-US" altLang="en-US" dirty="0"/>
              <a:t>1/2</a:t>
            </a:r>
          </a:p>
        </p:txBody>
      </p:sp>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Kubernetes Service (Amazon EKS)</a:t>
            </a:r>
          </a:p>
        </p:txBody>
      </p:sp>
      <p:sp>
        <p:nvSpPr>
          <p:cNvPr id="98312" name="TextBox 12">
            <a:extLst>
              <a:ext uri="{FF2B5EF4-FFF2-40B4-BE49-F238E27FC236}">
                <a16:creationId xmlns:a16="http://schemas.microsoft.com/office/drawing/2014/main" id="{933720B4-CBF6-E845-AF9C-2E1657F74C13}"/>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Fargate</a:t>
            </a:r>
          </a:p>
        </p:txBody>
      </p:sp>
      <p:cxnSp>
        <p:nvCxnSpPr>
          <p:cNvPr id="16" name="Straight Connector 15">
            <a:extLst>
              <a:ext uri="{FF2B5EF4-FFF2-40B4-BE49-F238E27FC236}">
                <a16:creationId xmlns:a16="http://schemas.microsoft.com/office/drawing/2014/main" id="{49AAB67C-FCA9-AE45-9F17-B14295F62FF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E3568F1-912D-9947-86D6-8964D1BC47D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BC7A40-B021-CC48-8AD6-5E68CC8C1AB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8316" name="Graphic 18">
            <a:extLst>
              <a:ext uri="{FF2B5EF4-FFF2-40B4-BE49-F238E27FC236}">
                <a16:creationId xmlns:a16="http://schemas.microsoft.com/office/drawing/2014/main" id="{BF37C822-FC3E-9E4A-BB66-12AA7CB10A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745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7" name="Graphic 20">
            <a:extLst>
              <a:ext uri="{FF2B5EF4-FFF2-40B4-BE49-F238E27FC236}">
                <a16:creationId xmlns:a16="http://schemas.microsoft.com/office/drawing/2014/main" id="{551ECD4A-64DB-5341-8602-528EB59918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462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8" name="TextBox 22">
            <a:extLst>
              <a:ext uri="{FF2B5EF4-FFF2-40B4-BE49-F238E27FC236}">
                <a16:creationId xmlns:a16="http://schemas.microsoft.com/office/drawing/2014/main" id="{6F6B2AFB-79A6-2645-A53D-76566242ED01}"/>
              </a:ext>
            </a:extLst>
          </p:cNvPr>
          <p:cNvSpPr txBox="1">
            <a:spLocks noChangeArrowheads="1"/>
          </p:cNvSpPr>
          <p:nvPr/>
        </p:nvSpPr>
        <p:spPr bwMode="auto">
          <a:xfrm>
            <a:off x="4486275"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Container Registry (Amazon ECR)</a:t>
            </a:r>
          </a:p>
        </p:txBody>
      </p:sp>
      <p:sp>
        <p:nvSpPr>
          <p:cNvPr id="98319" name="TextBox 24">
            <a:extLst>
              <a:ext uri="{FF2B5EF4-FFF2-40B4-BE49-F238E27FC236}">
                <a16:creationId xmlns:a16="http://schemas.microsoft.com/office/drawing/2014/main" id="{92360CF8-FE05-D047-8299-36B10F874185}"/>
              </a:ext>
            </a:extLst>
          </p:cNvPr>
          <p:cNvSpPr txBox="1">
            <a:spLocks noChangeArrowheads="1"/>
          </p:cNvSpPr>
          <p:nvPr/>
        </p:nvSpPr>
        <p:spPr bwMode="auto">
          <a:xfrm>
            <a:off x="6767513" y="1946275"/>
            <a:ext cx="22907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Container Service (Amazon ECS)</a:t>
            </a:r>
          </a:p>
        </p:txBody>
      </p:sp>
      <p:sp>
        <p:nvSpPr>
          <p:cNvPr id="98320" name="TextBox 25">
            <a:extLst>
              <a:ext uri="{FF2B5EF4-FFF2-40B4-BE49-F238E27FC236}">
                <a16:creationId xmlns:a16="http://schemas.microsoft.com/office/drawing/2014/main" id="{DA6C3A5B-7BC3-8148-BCEF-812815019A08}"/>
              </a:ext>
            </a:extLst>
          </p:cNvPr>
          <p:cNvSpPr txBox="1">
            <a:spLocks noChangeArrowheads="1"/>
          </p:cNvSpPr>
          <p:nvPr/>
        </p:nvSpPr>
        <p:spPr bwMode="auto">
          <a:xfrm>
            <a:off x="6780213" y="3198940"/>
            <a:ext cx="11858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Container 1</a:t>
            </a:r>
          </a:p>
        </p:txBody>
      </p:sp>
      <p:sp>
        <p:nvSpPr>
          <p:cNvPr id="98321" name="TextBox 26">
            <a:extLst>
              <a:ext uri="{FF2B5EF4-FFF2-40B4-BE49-F238E27FC236}">
                <a16:creationId xmlns:a16="http://schemas.microsoft.com/office/drawing/2014/main" id="{92B4126F-3D10-5F43-8B8B-FC9E6528B217}"/>
              </a:ext>
            </a:extLst>
          </p:cNvPr>
          <p:cNvSpPr txBox="1">
            <a:spLocks noChangeArrowheads="1"/>
          </p:cNvSpPr>
          <p:nvPr/>
        </p:nvSpPr>
        <p:spPr bwMode="auto">
          <a:xfrm>
            <a:off x="7900988" y="3198940"/>
            <a:ext cx="12271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Container 2</a:t>
            </a:r>
          </a:p>
        </p:txBody>
      </p:sp>
      <p:sp>
        <p:nvSpPr>
          <p:cNvPr id="98322" name="TextBox 27">
            <a:extLst>
              <a:ext uri="{FF2B5EF4-FFF2-40B4-BE49-F238E27FC236}">
                <a16:creationId xmlns:a16="http://schemas.microsoft.com/office/drawing/2014/main" id="{9C094E09-F2F1-F74C-88FE-3E19A5ADC0DF}"/>
              </a:ext>
            </a:extLst>
          </p:cNvPr>
          <p:cNvSpPr txBox="1">
            <a:spLocks noChangeArrowheads="1"/>
          </p:cNvSpPr>
          <p:nvPr/>
        </p:nvSpPr>
        <p:spPr bwMode="auto">
          <a:xfrm>
            <a:off x="6756400" y="4024052"/>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Container 3</a:t>
            </a:r>
          </a:p>
        </p:txBody>
      </p:sp>
      <p:sp>
        <p:nvSpPr>
          <p:cNvPr id="98323" name="TextBox 28">
            <a:extLst>
              <a:ext uri="{FF2B5EF4-FFF2-40B4-BE49-F238E27FC236}">
                <a16:creationId xmlns:a16="http://schemas.microsoft.com/office/drawing/2014/main" id="{C9C3BBDD-CB0C-1444-8BF0-2826BF18149B}"/>
              </a:ext>
            </a:extLst>
          </p:cNvPr>
          <p:cNvSpPr txBox="1">
            <a:spLocks noChangeArrowheads="1"/>
          </p:cNvSpPr>
          <p:nvPr/>
        </p:nvSpPr>
        <p:spPr bwMode="auto">
          <a:xfrm>
            <a:off x="7900988" y="4024052"/>
            <a:ext cx="12207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Service</a:t>
            </a:r>
          </a:p>
        </p:txBody>
      </p:sp>
      <p:sp>
        <p:nvSpPr>
          <p:cNvPr id="98324" name="TextBox 29">
            <a:extLst>
              <a:ext uri="{FF2B5EF4-FFF2-40B4-BE49-F238E27FC236}">
                <a16:creationId xmlns:a16="http://schemas.microsoft.com/office/drawing/2014/main" id="{5A5058D4-5901-4E43-A3F0-92AC23112165}"/>
              </a:ext>
            </a:extLst>
          </p:cNvPr>
          <p:cNvSpPr txBox="1">
            <a:spLocks noChangeArrowheads="1"/>
          </p:cNvSpPr>
          <p:nvPr/>
        </p:nvSpPr>
        <p:spPr bwMode="auto">
          <a:xfrm>
            <a:off x="5051977" y="3198940"/>
            <a:ext cx="11747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Registry</a:t>
            </a:r>
          </a:p>
        </p:txBody>
      </p:sp>
      <p:sp>
        <p:nvSpPr>
          <p:cNvPr id="98325" name="TextBox 30">
            <a:extLst>
              <a:ext uri="{FF2B5EF4-FFF2-40B4-BE49-F238E27FC236}">
                <a16:creationId xmlns:a16="http://schemas.microsoft.com/office/drawing/2014/main" id="{63DB0BFD-BAD9-C841-B0AD-52D75337B93F}"/>
              </a:ext>
            </a:extLst>
          </p:cNvPr>
          <p:cNvSpPr txBox="1">
            <a:spLocks noChangeArrowheads="1"/>
          </p:cNvSpPr>
          <p:nvPr/>
        </p:nvSpPr>
        <p:spPr bwMode="auto">
          <a:xfrm>
            <a:off x="5051977" y="3999338"/>
            <a:ext cx="11747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Image</a:t>
            </a:r>
          </a:p>
        </p:txBody>
      </p:sp>
      <p:sp>
        <p:nvSpPr>
          <p:cNvPr id="98326" name="TextBox 31">
            <a:extLst>
              <a:ext uri="{FF2B5EF4-FFF2-40B4-BE49-F238E27FC236}">
                <a16:creationId xmlns:a16="http://schemas.microsoft.com/office/drawing/2014/main" id="{CC54FCCE-74AE-1E49-9E6D-861618745653}"/>
              </a:ext>
            </a:extLst>
          </p:cNvPr>
          <p:cNvSpPr txBox="1">
            <a:spLocks noChangeArrowheads="1"/>
          </p:cNvSpPr>
          <p:nvPr/>
        </p:nvSpPr>
        <p:spPr bwMode="auto">
          <a:xfrm>
            <a:off x="6756400" y="4871260"/>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Task</a:t>
            </a:r>
          </a:p>
        </p:txBody>
      </p:sp>
      <p:pic>
        <p:nvPicPr>
          <p:cNvPr id="98327" name="Graphic 6">
            <a:extLst>
              <a:ext uri="{FF2B5EF4-FFF2-40B4-BE49-F238E27FC236}">
                <a16:creationId xmlns:a16="http://schemas.microsoft.com/office/drawing/2014/main" id="{3E74B7FD-4146-8A41-B5E7-1F52FB5375F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407025" y="356208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28" name="Graphic 8">
            <a:extLst>
              <a:ext uri="{FF2B5EF4-FFF2-40B4-BE49-F238E27FC236}">
                <a16:creationId xmlns:a16="http://schemas.microsoft.com/office/drawing/2014/main" id="{CAC3BB94-5FBC-6740-BC60-9779FDB39D6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407025" y="27417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29" name="Graphic 32">
            <a:extLst>
              <a:ext uri="{FF2B5EF4-FFF2-40B4-BE49-F238E27FC236}">
                <a16:creationId xmlns:a16="http://schemas.microsoft.com/office/drawing/2014/main" id="{C327E70E-44D3-764E-8F2B-2AF2A8D5CCC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156450" y="27385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0" name="Graphic 34">
            <a:extLst>
              <a:ext uri="{FF2B5EF4-FFF2-40B4-BE49-F238E27FC236}">
                <a16:creationId xmlns:a16="http://schemas.microsoft.com/office/drawing/2014/main" id="{CA559230-F655-D144-B2E4-27DC3A56F550}"/>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8258175" y="27385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1" name="Graphic 36">
            <a:extLst>
              <a:ext uri="{FF2B5EF4-FFF2-40B4-BE49-F238E27FC236}">
                <a16:creationId xmlns:a16="http://schemas.microsoft.com/office/drawing/2014/main" id="{52445377-DF39-F54A-A766-5C8F1337C2C3}"/>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138988" y="35859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2" name="Graphic 38">
            <a:extLst>
              <a:ext uri="{FF2B5EF4-FFF2-40B4-BE49-F238E27FC236}">
                <a16:creationId xmlns:a16="http://schemas.microsoft.com/office/drawing/2014/main" id="{0DC089F3-9079-1B40-8113-314D91818593}"/>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8253413" y="35589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3" name="Graphic 40">
            <a:extLst>
              <a:ext uri="{FF2B5EF4-FFF2-40B4-BE49-F238E27FC236}">
                <a16:creationId xmlns:a16="http://schemas.microsoft.com/office/drawing/2014/main" id="{31FAEA2E-6624-304B-87B4-B85167CF0967}"/>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7148513" y="43950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3248B462-1DCF-0B40-B950-2C80E843EC94}"/>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8253413" y="4395010"/>
            <a:ext cx="457200" cy="457200"/>
          </a:xfrm>
          <a:prstGeom prst="rect">
            <a:avLst/>
          </a:prstGeom>
        </p:spPr>
      </p:pic>
      <p:sp>
        <p:nvSpPr>
          <p:cNvPr id="33" name="TextBox 31">
            <a:extLst>
              <a:ext uri="{FF2B5EF4-FFF2-40B4-BE49-F238E27FC236}">
                <a16:creationId xmlns:a16="http://schemas.microsoft.com/office/drawing/2014/main" id="{B715B64A-1DB5-C44D-B43A-7FCCC70018E8}"/>
              </a:ext>
            </a:extLst>
          </p:cNvPr>
          <p:cNvSpPr txBox="1">
            <a:spLocks noChangeArrowheads="1"/>
          </p:cNvSpPr>
          <p:nvPr/>
        </p:nvSpPr>
        <p:spPr bwMode="auto">
          <a:xfrm>
            <a:off x="7880865" y="4871260"/>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ECS Anywhere</a:t>
            </a:r>
          </a:p>
        </p:txBody>
      </p:sp>
      <p:pic>
        <p:nvPicPr>
          <p:cNvPr id="7" name="Graphic 6">
            <a:extLst>
              <a:ext uri="{FF2B5EF4-FFF2-40B4-BE49-F238E27FC236}">
                <a16:creationId xmlns:a16="http://schemas.microsoft.com/office/drawing/2014/main" id="{27016EAD-B109-DF44-8C27-C295801DA29F}"/>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7156450" y="5217912"/>
            <a:ext cx="457200" cy="457200"/>
          </a:xfrm>
          <a:prstGeom prst="rect">
            <a:avLst/>
          </a:prstGeom>
        </p:spPr>
      </p:pic>
      <p:sp>
        <p:nvSpPr>
          <p:cNvPr id="39" name="TextBox 31">
            <a:extLst>
              <a:ext uri="{FF2B5EF4-FFF2-40B4-BE49-F238E27FC236}">
                <a16:creationId xmlns:a16="http://schemas.microsoft.com/office/drawing/2014/main" id="{D80AAF30-6C75-B94F-BC0C-96F222EF5D5D}"/>
              </a:ext>
            </a:extLst>
          </p:cNvPr>
          <p:cNvSpPr txBox="1">
            <a:spLocks noChangeArrowheads="1"/>
          </p:cNvSpPr>
          <p:nvPr/>
        </p:nvSpPr>
        <p:spPr bwMode="auto">
          <a:xfrm>
            <a:off x="6779053" y="5700105"/>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Copilot CLI</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Footer Placeholder 2">
            <a:extLst>
              <a:ext uri="{FF2B5EF4-FFF2-40B4-BE49-F238E27FC236}">
                <a16:creationId xmlns:a16="http://schemas.microsoft.com/office/drawing/2014/main" id="{CC83664E-F135-5D49-9F75-3E603EA9BF8D}"/>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98309" name="Slide Number Placeholder 3">
            <a:extLst>
              <a:ext uri="{FF2B5EF4-FFF2-40B4-BE49-F238E27FC236}">
                <a16:creationId xmlns:a16="http://schemas.microsoft.com/office/drawing/2014/main" id="{B2EAD4F1-09BB-BE4C-9DBF-17B5D30E33F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E6B048C-DE46-404E-B108-12E840A907BA}" type="slidenum">
              <a:rPr lang="en-US" altLang="en-US" smtClean="0">
                <a:solidFill>
                  <a:schemeClr val="bg1"/>
                </a:solidFill>
                <a:latin typeface="Arial" panose="020B0604020202020204" pitchFamily="34" charset="0"/>
              </a:rPr>
              <a:pPr fontAlgn="base">
                <a:spcBef>
                  <a:spcPct val="0"/>
                </a:spcBef>
                <a:spcAft>
                  <a:spcPct val="0"/>
                </a:spcAft>
              </a:pPr>
              <a:t>66</a:t>
            </a:fld>
            <a:endParaRPr lang="en-US" altLang="en-US" dirty="0">
              <a:solidFill>
                <a:schemeClr val="bg1"/>
              </a:solidFill>
              <a:latin typeface="Arial" panose="020B0604020202020204" pitchFamily="34" charset="0"/>
            </a:endParaRPr>
          </a:p>
        </p:txBody>
      </p:sp>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p:txBody>
          <a:bodyPr/>
          <a:lstStyle/>
          <a:p>
            <a:pPr eaLnBrk="1" hangingPunct="1"/>
            <a:r>
              <a:rPr lang="en-US" altLang="en-US" dirty="0"/>
              <a:t>Containers</a:t>
            </a:r>
          </a:p>
        </p:txBody>
      </p:sp>
      <p:sp>
        <p:nvSpPr>
          <p:cNvPr id="98310" name="Text Placeholder 4">
            <a:extLst>
              <a:ext uri="{FF2B5EF4-FFF2-40B4-BE49-F238E27FC236}">
                <a16:creationId xmlns:a16="http://schemas.microsoft.com/office/drawing/2014/main" id="{C8B73EA5-A064-344C-8D1C-74E0CFCD2944}"/>
              </a:ext>
            </a:extLst>
          </p:cNvPr>
          <p:cNvSpPr>
            <a:spLocks noGrp="1" noChangeArrowheads="1"/>
          </p:cNvSpPr>
          <p:nvPr>
            <p:ph type="body" sz="quarter" idx="10"/>
          </p:nvPr>
        </p:nvSpPr>
        <p:spPr/>
        <p:txBody>
          <a:bodyPr/>
          <a:lstStyle/>
          <a:p>
            <a:pPr eaLnBrk="1" hangingPunct="1"/>
            <a:r>
              <a:rPr lang="en-US" altLang="en-US" dirty="0"/>
              <a:t>2/2</a:t>
            </a:r>
          </a:p>
        </p:txBody>
      </p:sp>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EKS Anywhere</a:t>
            </a:r>
          </a:p>
        </p:txBody>
      </p:sp>
      <p:sp>
        <p:nvSpPr>
          <p:cNvPr id="98312" name="TextBox 12">
            <a:extLst>
              <a:ext uri="{FF2B5EF4-FFF2-40B4-BE49-F238E27FC236}">
                <a16:creationId xmlns:a16="http://schemas.microsoft.com/office/drawing/2014/main" id="{933720B4-CBF6-E845-AF9C-2E1657F74C13}"/>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Red Hat OpenShift</a:t>
            </a:r>
          </a:p>
        </p:txBody>
      </p:sp>
      <p:cxnSp>
        <p:nvCxnSpPr>
          <p:cNvPr id="16" name="Straight Connector 15">
            <a:extLst>
              <a:ext uri="{FF2B5EF4-FFF2-40B4-BE49-F238E27FC236}">
                <a16:creationId xmlns:a16="http://schemas.microsoft.com/office/drawing/2014/main" id="{49AAB67C-FCA9-AE45-9F17-B14295F62FF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E3568F1-912D-9947-86D6-8964D1BC47D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BC7A40-B021-CC48-8AD6-5E68CC8C1AB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8318" name="TextBox 22">
            <a:extLst>
              <a:ext uri="{FF2B5EF4-FFF2-40B4-BE49-F238E27FC236}">
                <a16:creationId xmlns:a16="http://schemas.microsoft.com/office/drawing/2014/main" id="{6F6B2AFB-79A6-2645-A53D-76566242ED01}"/>
              </a:ext>
            </a:extLst>
          </p:cNvPr>
          <p:cNvSpPr txBox="1">
            <a:spLocks noChangeArrowheads="1"/>
          </p:cNvSpPr>
          <p:nvPr/>
        </p:nvSpPr>
        <p:spPr bwMode="auto">
          <a:xfrm>
            <a:off x="4486275" y="1946275"/>
            <a:ext cx="22812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EKS Cloud</a:t>
            </a:r>
          </a:p>
        </p:txBody>
      </p:sp>
      <p:sp>
        <p:nvSpPr>
          <p:cNvPr id="98319" name="TextBox 24">
            <a:extLst>
              <a:ext uri="{FF2B5EF4-FFF2-40B4-BE49-F238E27FC236}">
                <a16:creationId xmlns:a16="http://schemas.microsoft.com/office/drawing/2014/main" id="{92360CF8-FE05-D047-8299-36B10F874185}"/>
              </a:ext>
            </a:extLst>
          </p:cNvPr>
          <p:cNvSpPr txBox="1">
            <a:spLocks noChangeArrowheads="1"/>
          </p:cNvSpPr>
          <p:nvPr/>
        </p:nvSpPr>
        <p:spPr bwMode="auto">
          <a:xfrm>
            <a:off x="6767513" y="1946275"/>
            <a:ext cx="22907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EKS Distro</a:t>
            </a:r>
          </a:p>
        </p:txBody>
      </p:sp>
      <p:pic>
        <p:nvPicPr>
          <p:cNvPr id="33" name="Graphic 32">
            <a:extLst>
              <a:ext uri="{FF2B5EF4-FFF2-40B4-BE49-F238E27FC236}">
                <a16:creationId xmlns:a16="http://schemas.microsoft.com/office/drawing/2014/main" id="{4EDEDC84-A08B-DC45-A826-EFB2E54A70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5332" y="1185862"/>
            <a:ext cx="762000" cy="762000"/>
          </a:xfrm>
          <a:prstGeom prst="rect">
            <a:avLst/>
          </a:prstGeom>
        </p:spPr>
      </p:pic>
      <p:pic>
        <p:nvPicPr>
          <p:cNvPr id="36" name="Graphic 35">
            <a:extLst>
              <a:ext uri="{FF2B5EF4-FFF2-40B4-BE49-F238E27FC236}">
                <a16:creationId xmlns:a16="http://schemas.microsoft.com/office/drawing/2014/main" id="{A7F9AB68-EC12-7344-98B2-CB63EC6126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52244" y="1182687"/>
            <a:ext cx="762000" cy="762000"/>
          </a:xfrm>
          <a:prstGeom prst="rect">
            <a:avLst/>
          </a:prstGeom>
        </p:spPr>
      </p:pic>
      <p:pic>
        <p:nvPicPr>
          <p:cNvPr id="39" name="Graphic 38">
            <a:extLst>
              <a:ext uri="{FF2B5EF4-FFF2-40B4-BE49-F238E27FC236}">
                <a16:creationId xmlns:a16="http://schemas.microsoft.com/office/drawing/2014/main" id="{3C7286BF-549E-3E42-8359-43653C7D0F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9038" y="1182687"/>
            <a:ext cx="762000" cy="762000"/>
          </a:xfrm>
          <a:prstGeom prst="rect">
            <a:avLst/>
          </a:prstGeom>
        </p:spPr>
      </p:pic>
      <p:pic>
        <p:nvPicPr>
          <p:cNvPr id="42" name="Graphic 41">
            <a:extLst>
              <a:ext uri="{FF2B5EF4-FFF2-40B4-BE49-F238E27FC236}">
                <a16:creationId xmlns:a16="http://schemas.microsoft.com/office/drawing/2014/main" id="{6B776CEA-016F-EE48-909E-8DABA370815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18688" y="1185862"/>
            <a:ext cx="762000" cy="762000"/>
          </a:xfrm>
          <a:prstGeom prst="rect">
            <a:avLst/>
          </a:prstGeom>
        </p:spPr>
      </p:pic>
    </p:spTree>
    <p:extLst>
      <p:ext uri="{BB962C8B-B14F-4D97-AF65-F5344CB8AC3E}">
        <p14:creationId xmlns:p14="http://schemas.microsoft.com/office/powerpoint/2010/main" val="35065577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9" name="Graphic 7">
            <a:extLst>
              <a:ext uri="{FF2B5EF4-FFF2-40B4-BE49-F238E27FC236}">
                <a16:creationId xmlns:a16="http://schemas.microsoft.com/office/drawing/2014/main" id="{30C60307-3046-CE4D-BD0C-14F109CAA9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1" name="Footer Placeholder 2">
            <a:extLst>
              <a:ext uri="{FF2B5EF4-FFF2-40B4-BE49-F238E27FC236}">
                <a16:creationId xmlns:a16="http://schemas.microsoft.com/office/drawing/2014/main" id="{1BD40907-7B6D-C34E-B950-ECBD446936A1}"/>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99332" name="Slide Number Placeholder 3">
            <a:extLst>
              <a:ext uri="{FF2B5EF4-FFF2-40B4-BE49-F238E27FC236}">
                <a16:creationId xmlns:a16="http://schemas.microsoft.com/office/drawing/2014/main" id="{4D50DB04-BCDB-DC40-965B-69430670715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B8D3DEC-9493-0745-9618-4006C404F89D}" type="slidenum">
              <a:rPr lang="en-US" altLang="en-US" smtClean="0">
                <a:solidFill>
                  <a:schemeClr val="bg1"/>
                </a:solidFill>
                <a:latin typeface="Arial" panose="020B0604020202020204" pitchFamily="34" charset="0"/>
              </a:rPr>
              <a:pPr fontAlgn="base">
                <a:spcBef>
                  <a:spcPct val="0"/>
                </a:spcBef>
                <a:spcAft>
                  <a:spcPct val="0"/>
                </a:spcAft>
              </a:pPr>
              <a:t>67</a:t>
            </a:fld>
            <a:endParaRPr lang="en-US" altLang="en-US" dirty="0">
              <a:solidFill>
                <a:schemeClr val="bg1"/>
              </a:solidFill>
              <a:latin typeface="Arial" panose="020B0604020202020204" pitchFamily="34" charset="0"/>
            </a:endParaRPr>
          </a:p>
        </p:txBody>
      </p:sp>
      <p:sp>
        <p:nvSpPr>
          <p:cNvPr id="99330" name="Title 1">
            <a:extLst>
              <a:ext uri="{FF2B5EF4-FFF2-40B4-BE49-F238E27FC236}">
                <a16:creationId xmlns:a16="http://schemas.microsoft.com/office/drawing/2014/main" id="{3085C791-5AF0-FD4A-A5BA-DD23BAC110AB}"/>
              </a:ext>
            </a:extLst>
          </p:cNvPr>
          <p:cNvSpPr>
            <a:spLocks noGrp="1" noChangeArrowheads="1"/>
          </p:cNvSpPr>
          <p:nvPr>
            <p:ph type="ctrTitle"/>
          </p:nvPr>
        </p:nvSpPr>
        <p:spPr/>
        <p:txBody>
          <a:bodyPr/>
          <a:lstStyle/>
          <a:p>
            <a:pPr eaLnBrk="1" hangingPunct="1"/>
            <a:r>
              <a:rPr lang="en-US" altLang="en-US" dirty="0"/>
              <a:t>Customer Enablement</a:t>
            </a:r>
          </a:p>
        </p:txBody>
      </p:sp>
      <p:sp>
        <p:nvSpPr>
          <p:cNvPr id="99333" name="Title 3">
            <a:extLst>
              <a:ext uri="{FF2B5EF4-FFF2-40B4-BE49-F238E27FC236}">
                <a16:creationId xmlns:a16="http://schemas.microsoft.com/office/drawing/2014/main" id="{BEDCB3CA-DB44-5C4D-84F8-ED433A80A51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3" name="Graphic 18">
            <a:extLst>
              <a:ext uri="{FF2B5EF4-FFF2-40B4-BE49-F238E27FC236}">
                <a16:creationId xmlns:a16="http://schemas.microsoft.com/office/drawing/2014/main" id="{26E26677-DAC9-6048-8946-F815788490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4" name="Graphic 7">
            <a:extLst>
              <a:ext uri="{FF2B5EF4-FFF2-40B4-BE49-F238E27FC236}">
                <a16:creationId xmlns:a16="http://schemas.microsoft.com/office/drawing/2014/main" id="{E42CB02D-2A58-CF44-A2B9-3D6718BB8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5" name="Graphic 17">
            <a:extLst>
              <a:ext uri="{FF2B5EF4-FFF2-40B4-BE49-F238E27FC236}">
                <a16:creationId xmlns:a16="http://schemas.microsoft.com/office/drawing/2014/main" id="{64AF253D-0B3E-D74B-9876-E64BBF2B9B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6" name="Graphic 19">
            <a:extLst>
              <a:ext uri="{FF2B5EF4-FFF2-40B4-BE49-F238E27FC236}">
                <a16:creationId xmlns:a16="http://schemas.microsoft.com/office/drawing/2014/main" id="{4299B599-2A08-844F-9403-83F0C4618C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8" name="Footer Placeholder 2">
            <a:extLst>
              <a:ext uri="{FF2B5EF4-FFF2-40B4-BE49-F238E27FC236}">
                <a16:creationId xmlns:a16="http://schemas.microsoft.com/office/drawing/2014/main" id="{E3100E5A-57B3-224D-A9F2-1B24FE41FDA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00359" name="Slide Number Placeholder 3">
            <a:extLst>
              <a:ext uri="{FF2B5EF4-FFF2-40B4-BE49-F238E27FC236}">
                <a16:creationId xmlns:a16="http://schemas.microsoft.com/office/drawing/2014/main" id="{1A378719-1749-A148-AE18-512152B581D6}"/>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DC73FF6-28F1-4046-886C-2707466F16FA}" type="slidenum">
              <a:rPr lang="en-US" altLang="en-US" smtClean="0">
                <a:solidFill>
                  <a:schemeClr val="bg1"/>
                </a:solidFill>
                <a:latin typeface="Arial" panose="020B0604020202020204" pitchFamily="34" charset="0"/>
              </a:rPr>
              <a:pPr fontAlgn="base">
                <a:spcBef>
                  <a:spcPct val="0"/>
                </a:spcBef>
                <a:spcAft>
                  <a:spcPct val="0"/>
                </a:spcAft>
              </a:pPr>
              <a:t>68</a:t>
            </a:fld>
            <a:endParaRPr lang="en-US" altLang="en-US" dirty="0">
              <a:solidFill>
                <a:schemeClr val="bg1"/>
              </a:solidFill>
              <a:latin typeface="Arial" panose="020B0604020202020204" pitchFamily="34" charset="0"/>
            </a:endParaRPr>
          </a:p>
        </p:txBody>
      </p:sp>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p:txBody>
          <a:bodyPr/>
          <a:lstStyle/>
          <a:p>
            <a:pPr eaLnBrk="1" hangingPunct="1"/>
            <a:r>
              <a:rPr lang="en-US" altLang="en-US" dirty="0"/>
              <a:t>Customer Enablement</a:t>
            </a:r>
          </a:p>
        </p:txBody>
      </p:sp>
      <p:sp>
        <p:nvSpPr>
          <p:cNvPr id="100360" name="Text Placeholder 4">
            <a:extLst>
              <a:ext uri="{FF2B5EF4-FFF2-40B4-BE49-F238E27FC236}">
                <a16:creationId xmlns:a16="http://schemas.microsoft.com/office/drawing/2014/main" id="{2169E18B-2465-1B47-AA63-E66DF7D9C376}"/>
              </a:ext>
            </a:extLst>
          </p:cNvPr>
          <p:cNvSpPr>
            <a:spLocks noGrp="1" noChangeArrowheads="1"/>
          </p:cNvSpPr>
          <p:nvPr>
            <p:ph type="body" sz="quarter" idx="10"/>
          </p:nvPr>
        </p:nvSpPr>
        <p:spPr/>
        <p:txBody>
          <a:bodyPr/>
          <a:lstStyle/>
          <a:p>
            <a:pPr eaLnBrk="1" hangingPunct="1"/>
            <a:r>
              <a:rPr lang="en-US" altLang="en-US" dirty="0"/>
              <a:t>1/2</a:t>
            </a:r>
          </a:p>
        </p:txBody>
      </p:sp>
      <p:sp>
        <p:nvSpPr>
          <p:cNvPr id="100361" name="TextBox 9">
            <a:extLst>
              <a:ext uri="{FF2B5EF4-FFF2-40B4-BE49-F238E27FC236}">
                <a16:creationId xmlns:a16="http://schemas.microsoft.com/office/drawing/2014/main" id="{AA4ABE88-C47C-AC41-9ECF-15B198F18E4C}"/>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IQ</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3" name="TextBox 11">
            <a:extLst>
              <a:ext uri="{FF2B5EF4-FFF2-40B4-BE49-F238E27FC236}">
                <a16:creationId xmlns:a16="http://schemas.microsoft.com/office/drawing/2014/main" id="{D9834D3A-2CEA-604A-86A0-D956722C7FB1}"/>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Managed</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Services</a:t>
            </a:r>
          </a:p>
        </p:txBody>
      </p:sp>
      <p:sp>
        <p:nvSpPr>
          <p:cNvPr id="100364" name="TextBox 12">
            <a:extLst>
              <a:ext uri="{FF2B5EF4-FFF2-40B4-BE49-F238E27FC236}">
                <a16:creationId xmlns:a16="http://schemas.microsoft.com/office/drawing/2014/main" id="{D8F646C7-5CDD-B147-871E-E00D187C3260}"/>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Professional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Services</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7" name="TextBox 15">
            <a:extLst>
              <a:ext uri="{FF2B5EF4-FFF2-40B4-BE49-F238E27FC236}">
                <a16:creationId xmlns:a16="http://schemas.microsoft.com/office/drawing/2014/main" id="{38768087-E7F4-C741-8C6E-B2717DB6FE95}"/>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Support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8" name="Footer Placeholder 2">
            <a:extLst>
              <a:ext uri="{FF2B5EF4-FFF2-40B4-BE49-F238E27FC236}">
                <a16:creationId xmlns:a16="http://schemas.microsoft.com/office/drawing/2014/main" id="{E3100E5A-57B3-224D-A9F2-1B24FE41FDA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00359" name="Slide Number Placeholder 3">
            <a:extLst>
              <a:ext uri="{FF2B5EF4-FFF2-40B4-BE49-F238E27FC236}">
                <a16:creationId xmlns:a16="http://schemas.microsoft.com/office/drawing/2014/main" id="{1A378719-1749-A148-AE18-512152B581D6}"/>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DC73FF6-28F1-4046-886C-2707466F16FA}" type="slidenum">
              <a:rPr lang="en-US" altLang="en-US" smtClean="0">
                <a:solidFill>
                  <a:schemeClr val="bg1"/>
                </a:solidFill>
                <a:latin typeface="Arial" panose="020B0604020202020204" pitchFamily="34" charset="0"/>
              </a:rPr>
              <a:pPr fontAlgn="base">
                <a:spcBef>
                  <a:spcPct val="0"/>
                </a:spcBef>
                <a:spcAft>
                  <a:spcPct val="0"/>
                </a:spcAft>
              </a:pPr>
              <a:t>69</a:t>
            </a:fld>
            <a:endParaRPr lang="en-US" altLang="en-US" dirty="0">
              <a:solidFill>
                <a:schemeClr val="bg1"/>
              </a:solidFill>
              <a:latin typeface="Arial" panose="020B0604020202020204" pitchFamily="34" charset="0"/>
            </a:endParaRPr>
          </a:p>
        </p:txBody>
      </p:sp>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p:txBody>
          <a:bodyPr/>
          <a:lstStyle/>
          <a:p>
            <a:pPr eaLnBrk="1" hangingPunct="1"/>
            <a:r>
              <a:rPr lang="en-US" altLang="en-US" dirty="0"/>
              <a:t>Customer Enablement</a:t>
            </a:r>
          </a:p>
        </p:txBody>
      </p:sp>
      <p:sp>
        <p:nvSpPr>
          <p:cNvPr id="100360" name="Text Placeholder 4">
            <a:extLst>
              <a:ext uri="{FF2B5EF4-FFF2-40B4-BE49-F238E27FC236}">
                <a16:creationId xmlns:a16="http://schemas.microsoft.com/office/drawing/2014/main" id="{2169E18B-2465-1B47-AA63-E66DF7D9C376}"/>
              </a:ext>
            </a:extLst>
          </p:cNvPr>
          <p:cNvSpPr>
            <a:spLocks noGrp="1" noChangeArrowheads="1"/>
          </p:cNvSpPr>
          <p:nvPr>
            <p:ph type="body" sz="quarter" idx="10"/>
          </p:nvPr>
        </p:nvSpPr>
        <p:spPr/>
        <p:txBody>
          <a:bodyPr/>
          <a:lstStyle/>
          <a:p>
            <a:pPr eaLnBrk="1" hangingPunct="1"/>
            <a:r>
              <a:rPr lang="en-US" altLang="en-US" dirty="0"/>
              <a:t>2/2</a:t>
            </a:r>
          </a:p>
        </p:txBody>
      </p:sp>
      <p:sp>
        <p:nvSpPr>
          <p:cNvPr id="100361" name="TextBox 9">
            <a:extLst>
              <a:ext uri="{FF2B5EF4-FFF2-40B4-BE49-F238E27FC236}">
                <a16:creationId xmlns:a16="http://schemas.microsoft.com/office/drawing/2014/main" id="{AA4ABE88-C47C-AC41-9ECF-15B198F18E4C}"/>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Training and Certification</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3" name="TextBox 11">
            <a:extLst>
              <a:ext uri="{FF2B5EF4-FFF2-40B4-BE49-F238E27FC236}">
                <a16:creationId xmlns:a16="http://schemas.microsoft.com/office/drawing/2014/main" id="{D9834D3A-2CEA-604A-86A0-D956722C7FB1}"/>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Activate</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9" name="Graphic 18">
            <a:extLst>
              <a:ext uri="{FF2B5EF4-FFF2-40B4-BE49-F238E27FC236}">
                <a16:creationId xmlns:a16="http://schemas.microsoft.com/office/drawing/2014/main" id="{B6558350-53BC-954B-93D9-4F67A71AE2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8469" y="1185863"/>
            <a:ext cx="762000" cy="762000"/>
          </a:xfrm>
          <a:prstGeom prst="rect">
            <a:avLst/>
          </a:prstGeom>
        </p:spPr>
      </p:pic>
      <p:pic>
        <p:nvPicPr>
          <p:cNvPr id="22" name="Graphic 21">
            <a:extLst>
              <a:ext uri="{FF2B5EF4-FFF2-40B4-BE49-F238E27FC236}">
                <a16:creationId xmlns:a16="http://schemas.microsoft.com/office/drawing/2014/main" id="{CFB651E2-2F73-3640-BB81-341D1B86A5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5100" y="1182688"/>
            <a:ext cx="762000" cy="762000"/>
          </a:xfrm>
          <a:prstGeom prst="rect">
            <a:avLst/>
          </a:prstGeom>
        </p:spPr>
      </p:pic>
    </p:spTree>
    <p:extLst>
      <p:ext uri="{BB962C8B-B14F-4D97-AF65-F5344CB8AC3E}">
        <p14:creationId xmlns:p14="http://schemas.microsoft.com/office/powerpoint/2010/main" val="2727667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Footer Placeholder 1">
            <a:extLst>
              <a:ext uri="{FF2B5EF4-FFF2-40B4-BE49-F238E27FC236}">
                <a16:creationId xmlns:a16="http://schemas.microsoft.com/office/drawing/2014/main" id="{79681336-CFFB-6945-AE7D-9D21629DA70F}"/>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44038" name="Slide Number Placeholder 2">
            <a:extLst>
              <a:ext uri="{FF2B5EF4-FFF2-40B4-BE49-F238E27FC236}">
                <a16:creationId xmlns:a16="http://schemas.microsoft.com/office/drawing/2014/main" id="{D6767DDB-F26B-3B4B-92FB-2A18AB6CEF9C}"/>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8F44A40-FDC6-3D46-833F-C224AEA49AAA}" type="slidenum">
              <a:rPr lang="en-US" altLang="en-US" smtClean="0">
                <a:solidFill>
                  <a:schemeClr val="bg1"/>
                </a:solidFill>
                <a:latin typeface="Arial" panose="020B0604020202020204" pitchFamily="34" charset="0"/>
              </a:rPr>
              <a:pPr fontAlgn="base">
                <a:spcBef>
                  <a:spcPct val="0"/>
                </a:spcBef>
                <a:spcAft>
                  <a:spcPct val="0"/>
                </a:spcAft>
              </a:pPr>
              <a:t>7</a:t>
            </a:fld>
            <a:endParaRPr lang="en-US" altLang="en-US" dirty="0">
              <a:solidFill>
                <a:schemeClr val="bg1"/>
              </a:solidFill>
              <a:latin typeface="Arial" panose="020B0604020202020204" pitchFamily="34" charset="0"/>
            </a:endParaRPr>
          </a:p>
        </p:txBody>
      </p:sp>
      <p:sp>
        <p:nvSpPr>
          <p:cNvPr id="44033" name="Title 4">
            <a:extLst>
              <a:ext uri="{FF2B5EF4-FFF2-40B4-BE49-F238E27FC236}">
                <a16:creationId xmlns:a16="http://schemas.microsoft.com/office/drawing/2014/main" id="{48DBD1DA-0DF2-2F48-93F0-5FC9752FCD33}"/>
              </a:ext>
            </a:extLst>
          </p:cNvPr>
          <p:cNvSpPr>
            <a:spLocks noGrp="1" noChangeArrowheads="1"/>
          </p:cNvSpPr>
          <p:nvPr>
            <p:ph type="title"/>
          </p:nvPr>
        </p:nvSpPr>
        <p:spPr/>
        <p:txBody>
          <a:bodyPr/>
          <a:lstStyle/>
          <a:p>
            <a:pPr eaLnBrk="1" hangingPunct="1"/>
            <a:r>
              <a:rPr lang="en-US" altLang="en-US" dirty="0"/>
              <a:t>Before you begin:</a:t>
            </a:r>
          </a:p>
        </p:txBody>
      </p:sp>
      <p:sp>
        <p:nvSpPr>
          <p:cNvPr id="8" name="Content Placeholder 5">
            <a:extLst>
              <a:ext uri="{FF2B5EF4-FFF2-40B4-BE49-F238E27FC236}">
                <a16:creationId xmlns:a16="http://schemas.microsoft.com/office/drawing/2014/main" id="{8484C5FF-7871-8B4A-9490-14E12931D764}"/>
              </a:ext>
            </a:extLst>
          </p:cNvPr>
          <p:cNvSpPr txBox="1">
            <a:spLocks/>
          </p:cNvSpPr>
          <p:nvPr/>
        </p:nvSpPr>
        <p:spPr>
          <a:xfrm>
            <a:off x="240943" y="1175657"/>
            <a:ext cx="3602396" cy="472701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br>
              <a:rPr lang="en-US" sz="4000" b="1" dirty="0">
                <a:solidFill>
                  <a:srgbClr val="FF9900"/>
                </a:solidFill>
              </a:rPr>
            </a:br>
            <a:r>
              <a:rPr lang="en-US" sz="4000" b="1" dirty="0">
                <a:solidFill>
                  <a:srgbClr val="FF9900"/>
                </a:solidFill>
              </a:rPr>
              <a:t>1</a:t>
            </a:r>
          </a:p>
          <a:p>
            <a:pPr algn="ctr">
              <a:lnSpc>
                <a:spcPct val="100000"/>
              </a:lnSpc>
            </a:pPr>
            <a:r>
              <a:rPr lang="en-US" sz="2000" b="1" dirty="0"/>
              <a:t>Check for the latest </a:t>
            </a:r>
            <a:br>
              <a:rPr lang="en-US" sz="2000" b="1" dirty="0"/>
            </a:br>
            <a:r>
              <a:rPr lang="en-US" sz="2000" b="1" dirty="0"/>
              <a:t>deck update</a:t>
            </a:r>
          </a:p>
          <a:p>
            <a:pPr algn="ctr">
              <a:lnSpc>
                <a:spcPct val="100000"/>
              </a:lnSpc>
            </a:pPr>
            <a:r>
              <a:rPr lang="en-US" sz="1800" dirty="0"/>
              <a:t>Download the latest </a:t>
            </a:r>
            <a:br>
              <a:rPr lang="en-US" sz="1800" dirty="0"/>
            </a:br>
            <a:r>
              <a:rPr lang="en-US" sz="1800" dirty="0"/>
              <a:t>deck from the </a:t>
            </a:r>
          </a:p>
          <a:p>
            <a:pPr algn="ctr">
              <a:lnSpc>
                <a:spcPct val="100000"/>
              </a:lnSpc>
            </a:pPr>
            <a:r>
              <a:rPr lang="en-US" sz="1800" dirty="0">
                <a:solidFill>
                  <a:srgbClr val="00A1C9"/>
                </a:solidFill>
                <a:hlinkClick r:id="rId2">
                  <a:extLst>
                    <a:ext uri="{A12FA001-AC4F-418D-AE19-62706E023703}">
                      <ahyp:hlinkClr xmlns:ahyp="http://schemas.microsoft.com/office/drawing/2018/hyperlinkcolor" val="tx"/>
                    </a:ext>
                  </a:extLst>
                </a:hlinkClick>
              </a:rPr>
              <a:t>AWS Architecture Center</a:t>
            </a:r>
            <a:r>
              <a:rPr lang="en-US" sz="1800" dirty="0"/>
              <a:t>.</a:t>
            </a:r>
          </a:p>
          <a:p>
            <a:pPr>
              <a:lnSpc>
                <a:spcPct val="100000"/>
              </a:lnSpc>
            </a:pPr>
            <a:endParaRPr lang="en-US" dirty="0"/>
          </a:p>
        </p:txBody>
      </p:sp>
      <p:sp>
        <p:nvSpPr>
          <p:cNvPr id="9" name="Content Placeholder 6">
            <a:extLst>
              <a:ext uri="{FF2B5EF4-FFF2-40B4-BE49-F238E27FC236}">
                <a16:creationId xmlns:a16="http://schemas.microsoft.com/office/drawing/2014/main" id="{EBA4FC89-6EDD-DB44-9A37-4B533878458C}"/>
              </a:ext>
            </a:extLst>
          </p:cNvPr>
          <p:cNvSpPr txBox="1">
            <a:spLocks/>
          </p:cNvSpPr>
          <p:nvPr/>
        </p:nvSpPr>
        <p:spPr>
          <a:xfrm>
            <a:off x="4294802" y="1175657"/>
            <a:ext cx="3602396" cy="472701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br>
              <a:rPr lang="en-US" sz="4000" b="1" dirty="0">
                <a:solidFill>
                  <a:srgbClr val="FF9900"/>
                </a:solidFill>
              </a:rPr>
            </a:br>
            <a:r>
              <a:rPr lang="en-US" sz="4000" b="1" dirty="0">
                <a:solidFill>
                  <a:srgbClr val="FF9900"/>
                </a:solidFill>
              </a:rPr>
              <a:t>2</a:t>
            </a:r>
          </a:p>
          <a:p>
            <a:pPr algn="ctr">
              <a:lnSpc>
                <a:spcPct val="100000"/>
              </a:lnSpc>
            </a:pPr>
            <a:r>
              <a:rPr lang="en-US" sz="2000" b="1" dirty="0"/>
              <a:t>Read the guidelines</a:t>
            </a:r>
          </a:p>
          <a:p>
            <a:pPr algn="ctr">
              <a:lnSpc>
                <a:spcPct val="100000"/>
              </a:lnSpc>
            </a:pPr>
            <a:r>
              <a:rPr lang="en-US" sz="1800" dirty="0"/>
              <a:t>For specific element guidance and best practices, see the </a:t>
            </a:r>
            <a:r>
              <a:rPr lang="en-US" sz="1800" dirty="0">
                <a:solidFill>
                  <a:srgbClr val="00A1C9"/>
                </a:solidFill>
                <a:hlinkClick r:id="rId3" action="ppaction://hlinksldjump">
                  <a:extLst>
                    <a:ext uri="{A12FA001-AC4F-418D-AE19-62706E023703}">
                      <ahyp:hlinkClr xmlns:ahyp="http://schemas.microsoft.com/office/drawing/2018/hyperlinkcolor" val="tx"/>
                    </a:ext>
                  </a:extLst>
                </a:hlinkClick>
              </a:rPr>
              <a:t>guidelines</a:t>
            </a:r>
            <a:r>
              <a:rPr lang="en-US" sz="1800" dirty="0"/>
              <a:t>.</a:t>
            </a:r>
          </a:p>
          <a:p>
            <a:pPr algn="ctr">
              <a:lnSpc>
                <a:spcPct val="100000"/>
              </a:lnSpc>
            </a:pPr>
            <a:endParaRPr lang="en-US" dirty="0"/>
          </a:p>
        </p:txBody>
      </p:sp>
      <p:sp>
        <p:nvSpPr>
          <p:cNvPr id="10" name="Content Placeholder 7">
            <a:extLst>
              <a:ext uri="{FF2B5EF4-FFF2-40B4-BE49-F238E27FC236}">
                <a16:creationId xmlns:a16="http://schemas.microsoft.com/office/drawing/2014/main" id="{956F37EA-4F13-5D4A-B5BA-35BF3DAF43FC}"/>
              </a:ext>
            </a:extLst>
          </p:cNvPr>
          <p:cNvSpPr txBox="1">
            <a:spLocks/>
          </p:cNvSpPr>
          <p:nvPr/>
        </p:nvSpPr>
        <p:spPr>
          <a:xfrm>
            <a:off x="8326793" y="1175657"/>
            <a:ext cx="3602396" cy="4727016"/>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br>
              <a:rPr lang="en-US" sz="4000" b="1" dirty="0">
                <a:solidFill>
                  <a:srgbClr val="FF9900"/>
                </a:solidFill>
              </a:rPr>
            </a:br>
            <a:r>
              <a:rPr lang="en-US" sz="4000" b="1" dirty="0">
                <a:solidFill>
                  <a:srgbClr val="FF9900"/>
                </a:solidFill>
              </a:rPr>
              <a:t>3</a:t>
            </a:r>
          </a:p>
          <a:p>
            <a:pPr algn="ctr">
              <a:lnSpc>
                <a:spcPct val="100000"/>
              </a:lnSpc>
            </a:pPr>
            <a:r>
              <a:rPr lang="en-US" sz="2000" b="1" dirty="0"/>
              <a:t>When in doubt, </a:t>
            </a:r>
            <a:br>
              <a:rPr lang="en-US" sz="2000" b="1" dirty="0"/>
            </a:br>
            <a:r>
              <a:rPr lang="en-US" sz="2000" b="1" dirty="0"/>
              <a:t>see the examples</a:t>
            </a:r>
          </a:p>
          <a:p>
            <a:pPr algn="ctr">
              <a:lnSpc>
                <a:spcPct val="100000"/>
              </a:lnSpc>
            </a:pPr>
            <a:r>
              <a:rPr lang="en-US" sz="1800" dirty="0"/>
              <a:t>For completed diagrams, jump </a:t>
            </a:r>
            <a:br>
              <a:rPr lang="en-US" sz="1800" dirty="0"/>
            </a:br>
            <a:r>
              <a:rPr lang="en-US" sz="1800" dirty="0"/>
              <a:t>to the </a:t>
            </a:r>
            <a:r>
              <a:rPr lang="en-US" sz="1800" dirty="0">
                <a:solidFill>
                  <a:srgbClr val="00A1C9"/>
                </a:solidFill>
                <a:hlinkClick r:id="rId4" action="ppaction://hlinksldjump">
                  <a:extLst>
                    <a:ext uri="{A12FA001-AC4F-418D-AE19-62706E023703}">
                      <ahyp:hlinkClr xmlns:ahyp="http://schemas.microsoft.com/office/drawing/2018/hyperlinkcolor" val="tx"/>
                    </a:ext>
                  </a:extLst>
                </a:hlinkClick>
              </a:rPr>
              <a:t>example pages</a:t>
            </a:r>
            <a:r>
              <a:rPr lang="en-US" sz="1800" dirty="0"/>
              <a:t>. If you’re having trouble with a particular layout or </a:t>
            </a:r>
            <a:r>
              <a:rPr lang="en-US" sz="1800" dirty="0" err="1"/>
              <a:t>object, use</a:t>
            </a:r>
            <a:r>
              <a:rPr lang="en-US" sz="1800" dirty="0"/>
              <a:t> these as </a:t>
            </a:r>
            <a:br>
              <a:rPr lang="en-US" sz="1800" dirty="0"/>
            </a:br>
            <a:r>
              <a:rPr lang="en-US" sz="1800" dirty="0"/>
              <a:t>a blueprint.</a:t>
            </a:r>
          </a:p>
        </p:txBody>
      </p:sp>
    </p:spTree>
    <p:extLst>
      <p:ext uri="{BB962C8B-B14F-4D97-AF65-F5344CB8AC3E}">
        <p14:creationId xmlns:p14="http://schemas.microsoft.com/office/powerpoint/2010/main" val="26427509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5" name="Graphic 7">
            <a:extLst>
              <a:ext uri="{FF2B5EF4-FFF2-40B4-BE49-F238E27FC236}">
                <a16:creationId xmlns:a16="http://schemas.microsoft.com/office/drawing/2014/main" id="{CABCFE61-AB10-C946-8417-B7CC9B70C1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7" name="Footer Placeholder 2">
            <a:extLst>
              <a:ext uri="{FF2B5EF4-FFF2-40B4-BE49-F238E27FC236}">
                <a16:creationId xmlns:a16="http://schemas.microsoft.com/office/drawing/2014/main" id="{4B9C0B0F-4A02-AA40-B1FB-20A9E14271B9}"/>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03428" name="Slide Number Placeholder 3">
            <a:extLst>
              <a:ext uri="{FF2B5EF4-FFF2-40B4-BE49-F238E27FC236}">
                <a16:creationId xmlns:a16="http://schemas.microsoft.com/office/drawing/2014/main" id="{FC5E8241-7CF9-2B4C-9E9D-FE9DE87A4A6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72B8AB6-5939-9949-9480-DE4C7C66B23E}" type="slidenum">
              <a:rPr lang="en-US" altLang="en-US" smtClean="0">
                <a:solidFill>
                  <a:schemeClr val="bg1"/>
                </a:solidFill>
                <a:latin typeface="Arial" panose="020B0604020202020204" pitchFamily="34" charset="0"/>
              </a:rPr>
              <a:pPr fontAlgn="base">
                <a:spcBef>
                  <a:spcPct val="0"/>
                </a:spcBef>
                <a:spcAft>
                  <a:spcPct val="0"/>
                </a:spcAft>
              </a:pPr>
              <a:t>70</a:t>
            </a:fld>
            <a:endParaRPr lang="en-US" altLang="en-US" dirty="0">
              <a:solidFill>
                <a:schemeClr val="bg1"/>
              </a:solidFill>
              <a:latin typeface="Arial" panose="020B0604020202020204" pitchFamily="34" charset="0"/>
            </a:endParaRPr>
          </a:p>
        </p:txBody>
      </p:sp>
      <p:sp>
        <p:nvSpPr>
          <p:cNvPr id="103426" name="Title 1">
            <a:extLst>
              <a:ext uri="{FF2B5EF4-FFF2-40B4-BE49-F238E27FC236}">
                <a16:creationId xmlns:a16="http://schemas.microsoft.com/office/drawing/2014/main" id="{DCD740FF-B21E-6F47-92CE-037E92CB6DBE}"/>
              </a:ext>
            </a:extLst>
          </p:cNvPr>
          <p:cNvSpPr>
            <a:spLocks noGrp="1" noChangeArrowheads="1"/>
          </p:cNvSpPr>
          <p:nvPr>
            <p:ph type="ctrTitle"/>
          </p:nvPr>
        </p:nvSpPr>
        <p:spPr/>
        <p:txBody>
          <a:bodyPr/>
          <a:lstStyle/>
          <a:p>
            <a:pPr eaLnBrk="1" hangingPunct="1"/>
            <a:r>
              <a:rPr lang="en-US" altLang="en-US" dirty="0"/>
              <a:t>Database</a:t>
            </a:r>
          </a:p>
        </p:txBody>
      </p:sp>
      <p:sp>
        <p:nvSpPr>
          <p:cNvPr id="103429" name="Title 3">
            <a:extLst>
              <a:ext uri="{FF2B5EF4-FFF2-40B4-BE49-F238E27FC236}">
                <a16:creationId xmlns:a16="http://schemas.microsoft.com/office/drawing/2014/main" id="{FFA8DB6D-04FC-A24D-AD4A-6E96FA87026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49" name="Graphic 23">
            <a:extLst>
              <a:ext uri="{FF2B5EF4-FFF2-40B4-BE49-F238E27FC236}">
                <a16:creationId xmlns:a16="http://schemas.microsoft.com/office/drawing/2014/main" id="{780C44B0-24CB-0E46-8E63-78BE71121D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0" name="Graphic 18">
            <a:extLst>
              <a:ext uri="{FF2B5EF4-FFF2-40B4-BE49-F238E27FC236}">
                <a16:creationId xmlns:a16="http://schemas.microsoft.com/office/drawing/2014/main" id="{AC3F0AF4-9AA5-4046-9F5D-CEFE0CC730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1" name="Graphic 7">
            <a:extLst>
              <a:ext uri="{FF2B5EF4-FFF2-40B4-BE49-F238E27FC236}">
                <a16:creationId xmlns:a16="http://schemas.microsoft.com/office/drawing/2014/main" id="{8B907A20-E53F-2D49-8F51-489E8BF248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3" name="Footer Placeholder 2">
            <a:extLst>
              <a:ext uri="{FF2B5EF4-FFF2-40B4-BE49-F238E27FC236}">
                <a16:creationId xmlns:a16="http://schemas.microsoft.com/office/drawing/2014/main" id="{5C6027E8-55AD-A643-9947-7F375E02D90F}"/>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04454" name="Slide Number Placeholder 3">
            <a:extLst>
              <a:ext uri="{FF2B5EF4-FFF2-40B4-BE49-F238E27FC236}">
                <a16:creationId xmlns:a16="http://schemas.microsoft.com/office/drawing/2014/main" id="{FAA4A384-2892-024F-A036-E7BC5EA028D1}"/>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64B0A5D-ED75-3F49-805B-E1DC4342205E}" type="slidenum">
              <a:rPr lang="en-US" altLang="en-US" smtClean="0">
                <a:solidFill>
                  <a:schemeClr val="bg1"/>
                </a:solidFill>
                <a:latin typeface="Arial" panose="020B0604020202020204" pitchFamily="34" charset="0"/>
              </a:rPr>
              <a:pPr fontAlgn="base">
                <a:spcBef>
                  <a:spcPct val="0"/>
                </a:spcBef>
                <a:spcAft>
                  <a:spcPct val="0"/>
                </a:spcAft>
              </a:pPr>
              <a:t>71</a:t>
            </a:fld>
            <a:endParaRPr lang="en-US" altLang="en-US" dirty="0">
              <a:solidFill>
                <a:schemeClr val="bg1"/>
              </a:solidFill>
              <a:latin typeface="Arial" panose="020B0604020202020204" pitchFamily="34" charset="0"/>
            </a:endParaRPr>
          </a:p>
        </p:txBody>
      </p:sp>
      <p:sp>
        <p:nvSpPr>
          <p:cNvPr id="104452" name="Title 1">
            <a:extLst>
              <a:ext uri="{FF2B5EF4-FFF2-40B4-BE49-F238E27FC236}">
                <a16:creationId xmlns:a16="http://schemas.microsoft.com/office/drawing/2014/main" id="{EC9B33CF-7EE0-5149-8365-70EFA6DD5B9B}"/>
              </a:ext>
            </a:extLst>
          </p:cNvPr>
          <p:cNvSpPr>
            <a:spLocks noGrp="1" noChangeArrowheads="1"/>
          </p:cNvSpPr>
          <p:nvPr>
            <p:ph type="title"/>
          </p:nvPr>
        </p:nvSpPr>
        <p:spPr/>
        <p:txBody>
          <a:bodyPr/>
          <a:lstStyle/>
          <a:p>
            <a:pPr eaLnBrk="1" hangingPunct="1"/>
            <a:r>
              <a:rPr lang="en-US" altLang="en-US" dirty="0"/>
              <a:t>Database</a:t>
            </a:r>
          </a:p>
        </p:txBody>
      </p:sp>
      <p:sp>
        <p:nvSpPr>
          <p:cNvPr id="104455" name="Text Placeholder 4">
            <a:extLst>
              <a:ext uri="{FF2B5EF4-FFF2-40B4-BE49-F238E27FC236}">
                <a16:creationId xmlns:a16="http://schemas.microsoft.com/office/drawing/2014/main" id="{188862D0-81C8-3B40-BD92-1C9D2BF04F72}"/>
              </a:ext>
            </a:extLst>
          </p:cNvPr>
          <p:cNvSpPr>
            <a:spLocks noGrp="1" noChangeArrowheads="1"/>
          </p:cNvSpPr>
          <p:nvPr>
            <p:ph type="body" sz="quarter" idx="10"/>
          </p:nvPr>
        </p:nvSpPr>
        <p:spPr/>
        <p:txBody>
          <a:bodyPr/>
          <a:lstStyle/>
          <a:p>
            <a:pPr eaLnBrk="1" hangingPunct="1"/>
            <a:r>
              <a:rPr lang="en-US" altLang="en-US" dirty="0"/>
              <a:t>1/4</a:t>
            </a:r>
          </a:p>
        </p:txBody>
      </p:sp>
      <p:sp>
        <p:nvSpPr>
          <p:cNvPr id="104456" name="TextBox 9">
            <a:extLst>
              <a:ext uri="{FF2B5EF4-FFF2-40B4-BE49-F238E27FC236}">
                <a16:creationId xmlns:a16="http://schemas.microsoft.com/office/drawing/2014/main" id="{829A0811-AEFF-5944-B217-8AB8B320C79E}"/>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Aurora</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4458" name="TextBox 11">
            <a:extLst>
              <a:ext uri="{FF2B5EF4-FFF2-40B4-BE49-F238E27FC236}">
                <a16:creationId xmlns:a16="http://schemas.microsoft.com/office/drawing/2014/main" id="{46ACAD7F-F309-DB40-81AB-1FFA41C25E4A}"/>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DocumentDB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(with MongoDB compatibility)</a:t>
            </a:r>
          </a:p>
        </p:txBody>
      </p:sp>
      <p:sp>
        <p:nvSpPr>
          <p:cNvPr id="104459" name="TextBox 12">
            <a:extLst>
              <a:ext uri="{FF2B5EF4-FFF2-40B4-BE49-F238E27FC236}">
                <a16:creationId xmlns:a16="http://schemas.microsoft.com/office/drawing/2014/main" id="{F3466FCE-F293-BA43-8AA3-223118ECE0C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DynamoDB</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4461" name="TextBox 15">
            <a:extLst>
              <a:ext uri="{FF2B5EF4-FFF2-40B4-BE49-F238E27FC236}">
                <a16:creationId xmlns:a16="http://schemas.microsoft.com/office/drawing/2014/main" id="{28012573-4F16-6648-BC3C-2B304C89DF3D}"/>
              </a:ext>
            </a:extLst>
          </p:cNvPr>
          <p:cNvSpPr txBox="1">
            <a:spLocks noChangeArrowheads="1"/>
          </p:cNvSpPr>
          <p:nvPr/>
        </p:nvSpPr>
        <p:spPr bwMode="auto">
          <a:xfrm>
            <a:off x="6786563" y="3259138"/>
            <a:ext cx="14938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Attribute</a:t>
            </a:r>
          </a:p>
        </p:txBody>
      </p:sp>
      <p:sp>
        <p:nvSpPr>
          <p:cNvPr id="104462" name="TextBox 16">
            <a:extLst>
              <a:ext uri="{FF2B5EF4-FFF2-40B4-BE49-F238E27FC236}">
                <a16:creationId xmlns:a16="http://schemas.microsoft.com/office/drawing/2014/main" id="{D079C86F-8DFF-2A42-8375-A21FDD433473}"/>
              </a:ext>
            </a:extLst>
          </p:cNvPr>
          <p:cNvSpPr txBox="1">
            <a:spLocks noChangeArrowheads="1"/>
          </p:cNvSpPr>
          <p:nvPr/>
        </p:nvSpPr>
        <p:spPr bwMode="auto">
          <a:xfrm>
            <a:off x="8293652" y="3259138"/>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Items</a:t>
            </a:r>
          </a:p>
        </p:txBody>
      </p:sp>
      <p:sp>
        <p:nvSpPr>
          <p:cNvPr id="104463" name="TextBox 17">
            <a:extLst>
              <a:ext uri="{FF2B5EF4-FFF2-40B4-BE49-F238E27FC236}">
                <a16:creationId xmlns:a16="http://schemas.microsoft.com/office/drawing/2014/main" id="{0728E737-CEF7-3E48-B1A9-F6855091AC16}"/>
              </a:ext>
            </a:extLst>
          </p:cNvPr>
          <p:cNvSpPr txBox="1">
            <a:spLocks noChangeArrowheads="1"/>
          </p:cNvSpPr>
          <p:nvPr/>
        </p:nvSpPr>
        <p:spPr bwMode="auto">
          <a:xfrm>
            <a:off x="6786563" y="4170363"/>
            <a:ext cx="14938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Item</a:t>
            </a:r>
          </a:p>
        </p:txBody>
      </p:sp>
      <p:sp>
        <p:nvSpPr>
          <p:cNvPr id="104464" name="TextBox 19">
            <a:extLst>
              <a:ext uri="{FF2B5EF4-FFF2-40B4-BE49-F238E27FC236}">
                <a16:creationId xmlns:a16="http://schemas.microsoft.com/office/drawing/2014/main" id="{B8854DBD-F3A0-D543-A939-29058EF5F7D0}"/>
              </a:ext>
            </a:extLst>
          </p:cNvPr>
          <p:cNvSpPr txBox="1">
            <a:spLocks noChangeArrowheads="1"/>
          </p:cNvSpPr>
          <p:nvPr/>
        </p:nvSpPr>
        <p:spPr bwMode="auto">
          <a:xfrm>
            <a:off x="8293652" y="417036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Table</a:t>
            </a:r>
          </a:p>
        </p:txBody>
      </p:sp>
      <p:sp>
        <p:nvSpPr>
          <p:cNvPr id="104465" name="TextBox 20">
            <a:extLst>
              <a:ext uri="{FF2B5EF4-FFF2-40B4-BE49-F238E27FC236}">
                <a16:creationId xmlns:a16="http://schemas.microsoft.com/office/drawing/2014/main" id="{09CAA948-6E42-8D4D-89AE-32D6DFB7A096}"/>
              </a:ext>
            </a:extLst>
          </p:cNvPr>
          <p:cNvSpPr txBox="1">
            <a:spLocks noChangeArrowheads="1"/>
          </p:cNvSpPr>
          <p:nvPr/>
        </p:nvSpPr>
        <p:spPr bwMode="auto">
          <a:xfrm>
            <a:off x="6786563" y="5068888"/>
            <a:ext cx="14938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Attributes</a:t>
            </a:r>
          </a:p>
        </p:txBody>
      </p:sp>
      <p:sp>
        <p:nvSpPr>
          <p:cNvPr id="104466" name="TextBox 21">
            <a:extLst>
              <a:ext uri="{FF2B5EF4-FFF2-40B4-BE49-F238E27FC236}">
                <a16:creationId xmlns:a16="http://schemas.microsoft.com/office/drawing/2014/main" id="{0589CE34-7CE1-A349-975E-08D31EA1B876}"/>
              </a:ext>
            </a:extLst>
          </p:cNvPr>
          <p:cNvSpPr txBox="1">
            <a:spLocks noChangeArrowheads="1"/>
          </p:cNvSpPr>
          <p:nvPr/>
        </p:nvSpPr>
        <p:spPr bwMode="auto">
          <a:xfrm>
            <a:off x="8293652" y="5068888"/>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Global secondary</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index</a:t>
            </a:r>
          </a:p>
        </p:txBody>
      </p:sp>
      <p:pic>
        <p:nvPicPr>
          <p:cNvPr id="104468" name="Graphic 6">
            <a:extLst>
              <a:ext uri="{FF2B5EF4-FFF2-40B4-BE49-F238E27FC236}">
                <a16:creationId xmlns:a16="http://schemas.microsoft.com/office/drawing/2014/main" id="{F149594A-12E6-C347-B6A0-9A8BEECB5AF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305675" y="2797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69" name="Graphic 14">
            <a:extLst>
              <a:ext uri="{FF2B5EF4-FFF2-40B4-BE49-F238E27FC236}">
                <a16:creationId xmlns:a16="http://schemas.microsoft.com/office/drawing/2014/main" id="{55BDC868-9646-FE41-9BDB-2E2A0A1A6B7F}"/>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316788" y="37242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0" name="Graphic 25">
            <a:extLst>
              <a:ext uri="{FF2B5EF4-FFF2-40B4-BE49-F238E27FC236}">
                <a16:creationId xmlns:a16="http://schemas.microsoft.com/office/drawing/2014/main" id="{1CB47884-F67C-AF49-9767-2BE50F29DCC3}"/>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319963" y="46037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1" name="Graphic 27">
            <a:extLst>
              <a:ext uri="{FF2B5EF4-FFF2-40B4-BE49-F238E27FC236}">
                <a16:creationId xmlns:a16="http://schemas.microsoft.com/office/drawing/2014/main" id="{552F6A96-CAEA-954F-A216-F8F3C28910B2}"/>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881380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2" name="Graphic 29">
            <a:extLst>
              <a:ext uri="{FF2B5EF4-FFF2-40B4-BE49-F238E27FC236}">
                <a16:creationId xmlns:a16="http://schemas.microsoft.com/office/drawing/2014/main" id="{9B4391C9-B69A-6E45-B01C-34171B9B021A}"/>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8813800" y="37242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3" name="Graphic 31">
            <a:extLst>
              <a:ext uri="{FF2B5EF4-FFF2-40B4-BE49-F238E27FC236}">
                <a16:creationId xmlns:a16="http://schemas.microsoft.com/office/drawing/2014/main" id="{056F3084-8A07-AE4B-8D4E-2939A4363F11}"/>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8820150" y="4608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4">
            <a:extLst>
              <a:ext uri="{FF2B5EF4-FFF2-40B4-BE49-F238E27FC236}">
                <a16:creationId xmlns:a16="http://schemas.microsoft.com/office/drawing/2014/main" id="{A84B35F9-AEE2-6A42-A9EB-B2661C3CBAC1}"/>
              </a:ext>
            </a:extLst>
          </p:cNvPr>
          <p:cNvSpPr txBox="1">
            <a:spLocks noChangeArrowheads="1"/>
          </p:cNvSpPr>
          <p:nvPr/>
        </p:nvSpPr>
        <p:spPr bwMode="auto">
          <a:xfrm>
            <a:off x="9782969" y="4168721"/>
            <a:ext cx="16271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DynamoDB Accelerator (DAX)</a:t>
            </a:r>
          </a:p>
        </p:txBody>
      </p:sp>
      <p:sp>
        <p:nvSpPr>
          <p:cNvPr id="30" name="TextBox 16">
            <a:extLst>
              <a:ext uri="{FF2B5EF4-FFF2-40B4-BE49-F238E27FC236}">
                <a16:creationId xmlns:a16="http://schemas.microsoft.com/office/drawing/2014/main" id="{6C9BD9A9-9050-F946-8622-5454DA574462}"/>
              </a:ext>
            </a:extLst>
          </p:cNvPr>
          <p:cNvSpPr txBox="1">
            <a:spLocks noChangeArrowheads="1"/>
          </p:cNvSpPr>
          <p:nvPr/>
        </p:nvSpPr>
        <p:spPr bwMode="auto">
          <a:xfrm>
            <a:off x="9849644" y="3259138"/>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Stream</a:t>
            </a:r>
          </a:p>
        </p:txBody>
      </p:sp>
      <p:pic>
        <p:nvPicPr>
          <p:cNvPr id="31" name="Graphic 27">
            <a:extLst>
              <a:ext uri="{FF2B5EF4-FFF2-40B4-BE49-F238E27FC236}">
                <a16:creationId xmlns:a16="http://schemas.microsoft.com/office/drawing/2014/main" id="{D505C1DC-737B-0846-9D7F-0C9E4DE6090D}"/>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10367963"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33">
            <a:extLst>
              <a:ext uri="{FF2B5EF4-FFF2-40B4-BE49-F238E27FC236}">
                <a16:creationId xmlns:a16="http://schemas.microsoft.com/office/drawing/2014/main" id="{6D04A354-29F0-2847-A390-3D4E1F3DAAF1}"/>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10367963" y="37242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7" name="Graphic 25">
            <a:extLst>
              <a:ext uri="{FF2B5EF4-FFF2-40B4-BE49-F238E27FC236}">
                <a16:creationId xmlns:a16="http://schemas.microsoft.com/office/drawing/2014/main" id="{D6340704-8DBB-AF47-A3D9-DB790DA368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98" name="Graphic 23">
            <a:extLst>
              <a:ext uri="{FF2B5EF4-FFF2-40B4-BE49-F238E27FC236}">
                <a16:creationId xmlns:a16="http://schemas.microsoft.com/office/drawing/2014/main" id="{B7E82FF8-1E3F-E841-ADEB-3C11A13800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99" name="Graphic 18">
            <a:extLst>
              <a:ext uri="{FF2B5EF4-FFF2-40B4-BE49-F238E27FC236}">
                <a16:creationId xmlns:a16="http://schemas.microsoft.com/office/drawing/2014/main" id="{2316EECD-EF56-9C4D-931C-5FCB904B49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2" name="Footer Placeholder 2">
            <a:extLst>
              <a:ext uri="{FF2B5EF4-FFF2-40B4-BE49-F238E27FC236}">
                <a16:creationId xmlns:a16="http://schemas.microsoft.com/office/drawing/2014/main" id="{885B322F-FE17-B641-840A-01089E5421B4}"/>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06503" name="Slide Number Placeholder 3">
            <a:extLst>
              <a:ext uri="{FF2B5EF4-FFF2-40B4-BE49-F238E27FC236}">
                <a16:creationId xmlns:a16="http://schemas.microsoft.com/office/drawing/2014/main" id="{0C9051E3-191F-0447-9A09-121D2BCE7C5C}"/>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819D2B8-82F4-064B-B2F5-9416D9A3120F}" type="slidenum">
              <a:rPr lang="en-US" altLang="en-US" smtClean="0">
                <a:solidFill>
                  <a:schemeClr val="bg1"/>
                </a:solidFill>
                <a:latin typeface="Arial" panose="020B0604020202020204" pitchFamily="34" charset="0"/>
              </a:rPr>
              <a:pPr fontAlgn="base">
                <a:spcBef>
                  <a:spcPct val="0"/>
                </a:spcBef>
                <a:spcAft>
                  <a:spcPct val="0"/>
                </a:spcAft>
              </a:pPr>
              <a:t>72</a:t>
            </a:fld>
            <a:endParaRPr lang="en-US" altLang="en-US" dirty="0">
              <a:solidFill>
                <a:schemeClr val="bg1"/>
              </a:solidFill>
              <a:latin typeface="Arial" panose="020B0604020202020204" pitchFamily="34" charset="0"/>
            </a:endParaRPr>
          </a:p>
        </p:txBody>
      </p:sp>
      <p:sp>
        <p:nvSpPr>
          <p:cNvPr id="106501" name="Title 1">
            <a:extLst>
              <a:ext uri="{FF2B5EF4-FFF2-40B4-BE49-F238E27FC236}">
                <a16:creationId xmlns:a16="http://schemas.microsoft.com/office/drawing/2014/main" id="{2ABB7730-5E6B-CA4F-8EBF-9B1771052AA5}"/>
              </a:ext>
            </a:extLst>
          </p:cNvPr>
          <p:cNvSpPr>
            <a:spLocks noGrp="1" noChangeArrowheads="1"/>
          </p:cNvSpPr>
          <p:nvPr>
            <p:ph type="title"/>
          </p:nvPr>
        </p:nvSpPr>
        <p:spPr/>
        <p:txBody>
          <a:bodyPr/>
          <a:lstStyle/>
          <a:p>
            <a:pPr eaLnBrk="1" hangingPunct="1"/>
            <a:r>
              <a:rPr lang="en-US" altLang="en-US" dirty="0"/>
              <a:t>Database</a:t>
            </a:r>
          </a:p>
        </p:txBody>
      </p:sp>
      <p:sp>
        <p:nvSpPr>
          <p:cNvPr id="106504" name="Text Placeholder 4">
            <a:extLst>
              <a:ext uri="{FF2B5EF4-FFF2-40B4-BE49-F238E27FC236}">
                <a16:creationId xmlns:a16="http://schemas.microsoft.com/office/drawing/2014/main" id="{58E3D760-72B0-3741-B347-95DEA99DB5C1}"/>
              </a:ext>
            </a:extLst>
          </p:cNvPr>
          <p:cNvSpPr>
            <a:spLocks noGrp="1" noChangeArrowheads="1"/>
          </p:cNvSpPr>
          <p:nvPr>
            <p:ph type="body" sz="quarter" idx="10"/>
          </p:nvPr>
        </p:nvSpPr>
        <p:spPr/>
        <p:txBody>
          <a:bodyPr/>
          <a:lstStyle/>
          <a:p>
            <a:pPr eaLnBrk="1" hangingPunct="1"/>
            <a:r>
              <a:rPr lang="en-US" altLang="en-US" dirty="0"/>
              <a:t>2/4</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6507" name="TextBox 11">
            <a:extLst>
              <a:ext uri="{FF2B5EF4-FFF2-40B4-BE49-F238E27FC236}">
                <a16:creationId xmlns:a16="http://schemas.microsoft.com/office/drawing/2014/main" id="{B47D1872-5CC4-C849-A5AE-6091AF31AFDB}"/>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Database Migration Service (AWS DMS)</a:t>
            </a:r>
          </a:p>
        </p:txBody>
      </p:sp>
      <p:sp>
        <p:nvSpPr>
          <p:cNvPr id="106508" name="TextBox 12">
            <a:extLst>
              <a:ext uri="{FF2B5EF4-FFF2-40B4-BE49-F238E27FC236}">
                <a16:creationId xmlns:a16="http://schemas.microsoft.com/office/drawing/2014/main" id="{B6BD729F-6E0F-0F4E-88D8-361186EB9B4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Neptune</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6511" name="TextBox 15">
            <a:extLst>
              <a:ext uri="{FF2B5EF4-FFF2-40B4-BE49-F238E27FC236}">
                <a16:creationId xmlns:a16="http://schemas.microsoft.com/office/drawing/2014/main" id="{68AC3108-9073-5843-A1A9-A0DA9B8F3D7D}"/>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Quantum Ledger Database (Amazon QLDB)</a:t>
            </a:r>
          </a:p>
        </p:txBody>
      </p:sp>
      <p:sp>
        <p:nvSpPr>
          <p:cNvPr id="106513" name="TextBox 17">
            <a:extLst>
              <a:ext uri="{FF2B5EF4-FFF2-40B4-BE49-F238E27FC236}">
                <a16:creationId xmlns:a16="http://schemas.microsoft.com/office/drawing/2014/main" id="{37AE2985-B562-4948-9DD8-6C9EC71A9F77}"/>
              </a:ext>
            </a:extLst>
          </p:cNvPr>
          <p:cNvSpPr txBox="1">
            <a:spLocks noChangeArrowheads="1"/>
          </p:cNvSpPr>
          <p:nvPr/>
        </p:nvSpPr>
        <p:spPr bwMode="auto">
          <a:xfrm>
            <a:off x="4801602" y="3260725"/>
            <a:ext cx="167281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Database migration</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workflow/job</a:t>
            </a:r>
          </a:p>
        </p:txBody>
      </p:sp>
      <p:pic>
        <p:nvPicPr>
          <p:cNvPr id="106517" name="Graphic 22">
            <a:extLst>
              <a:ext uri="{FF2B5EF4-FFF2-40B4-BE49-F238E27FC236}">
                <a16:creationId xmlns:a16="http://schemas.microsoft.com/office/drawing/2014/main" id="{0B69A6B9-9796-704F-876F-853B6333680C}"/>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40067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Graphic 7">
            <a:extLst>
              <a:ext uri="{FF2B5EF4-FFF2-40B4-BE49-F238E27FC236}">
                <a16:creationId xmlns:a16="http://schemas.microsoft.com/office/drawing/2014/main" id="{61BA0B38-C984-0A4B-AFC1-4C1F3EEADD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9">
            <a:extLst>
              <a:ext uri="{FF2B5EF4-FFF2-40B4-BE49-F238E27FC236}">
                <a16:creationId xmlns:a16="http://schemas.microsoft.com/office/drawing/2014/main" id="{92890001-6622-5041-BECE-7C74114204DF}"/>
              </a:ext>
            </a:extLst>
          </p:cNvPr>
          <p:cNvSpPr txBox="1">
            <a:spLocks noChangeArrowheads="1"/>
          </p:cNvSpPr>
          <p:nvPr/>
        </p:nvSpPr>
        <p:spPr bwMode="auto">
          <a:xfrm>
            <a:off x="2198688" y="1946275"/>
            <a:ext cx="234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Keyspaces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Apache Cassandra)</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1" name="Graphic 21">
            <a:extLst>
              <a:ext uri="{FF2B5EF4-FFF2-40B4-BE49-F238E27FC236}">
                <a16:creationId xmlns:a16="http://schemas.microsoft.com/office/drawing/2014/main" id="{8176A2DF-61FA-5047-8DCF-8E8230AD5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2" name="Graphic 19">
            <a:extLst>
              <a:ext uri="{FF2B5EF4-FFF2-40B4-BE49-F238E27FC236}">
                <a16:creationId xmlns:a16="http://schemas.microsoft.com/office/drawing/2014/main" id="{27ACC991-9ABD-504F-8B46-3C7D76E1D8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3" name="Graphic 16">
            <a:extLst>
              <a:ext uri="{FF2B5EF4-FFF2-40B4-BE49-F238E27FC236}">
                <a16:creationId xmlns:a16="http://schemas.microsoft.com/office/drawing/2014/main" id="{C75B6251-7A99-6748-A202-DC6C20C1C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Graphic 6">
            <a:extLst>
              <a:ext uri="{FF2B5EF4-FFF2-40B4-BE49-F238E27FC236}">
                <a16:creationId xmlns:a16="http://schemas.microsoft.com/office/drawing/2014/main" id="{88CA6A9E-9683-0144-9A6D-B3FECC12B4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6" name="Footer Placeholder 2">
            <a:extLst>
              <a:ext uri="{FF2B5EF4-FFF2-40B4-BE49-F238E27FC236}">
                <a16:creationId xmlns:a16="http://schemas.microsoft.com/office/drawing/2014/main" id="{176C9717-B59D-EB48-88B3-67C3CBA3F40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07527" name="Slide Number Placeholder 3">
            <a:extLst>
              <a:ext uri="{FF2B5EF4-FFF2-40B4-BE49-F238E27FC236}">
                <a16:creationId xmlns:a16="http://schemas.microsoft.com/office/drawing/2014/main" id="{B3DB9705-680A-434D-91BB-A86A0F5F7A6F}"/>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AD00452-F2AD-5743-89B7-C38DAE352F8F}" type="slidenum">
              <a:rPr lang="en-US" altLang="en-US" smtClean="0">
                <a:solidFill>
                  <a:schemeClr val="bg1"/>
                </a:solidFill>
                <a:latin typeface="Arial" panose="020B0604020202020204" pitchFamily="34" charset="0"/>
              </a:rPr>
              <a:pPr fontAlgn="base">
                <a:spcBef>
                  <a:spcPct val="0"/>
                </a:spcBef>
                <a:spcAft>
                  <a:spcPct val="0"/>
                </a:spcAft>
              </a:pPr>
              <a:t>73</a:t>
            </a:fld>
            <a:endParaRPr lang="en-US" altLang="en-US" dirty="0">
              <a:solidFill>
                <a:schemeClr val="bg1"/>
              </a:solidFill>
              <a:latin typeface="Arial" panose="020B0604020202020204" pitchFamily="34" charset="0"/>
            </a:endParaRPr>
          </a:p>
        </p:txBody>
      </p:sp>
      <p:sp>
        <p:nvSpPr>
          <p:cNvPr id="107525" name="Title 1">
            <a:extLst>
              <a:ext uri="{FF2B5EF4-FFF2-40B4-BE49-F238E27FC236}">
                <a16:creationId xmlns:a16="http://schemas.microsoft.com/office/drawing/2014/main" id="{F9069EDF-56D1-8644-BB9C-06844E645578}"/>
              </a:ext>
            </a:extLst>
          </p:cNvPr>
          <p:cNvSpPr>
            <a:spLocks noGrp="1" noChangeArrowheads="1"/>
          </p:cNvSpPr>
          <p:nvPr>
            <p:ph type="title"/>
          </p:nvPr>
        </p:nvSpPr>
        <p:spPr/>
        <p:txBody>
          <a:bodyPr/>
          <a:lstStyle/>
          <a:p>
            <a:pPr eaLnBrk="1" hangingPunct="1"/>
            <a:r>
              <a:rPr lang="en-US" altLang="en-US" dirty="0"/>
              <a:t>Database</a:t>
            </a:r>
          </a:p>
        </p:txBody>
      </p:sp>
      <p:sp>
        <p:nvSpPr>
          <p:cNvPr id="107528" name="Text Placeholder 4">
            <a:extLst>
              <a:ext uri="{FF2B5EF4-FFF2-40B4-BE49-F238E27FC236}">
                <a16:creationId xmlns:a16="http://schemas.microsoft.com/office/drawing/2014/main" id="{252BF258-0EBC-174E-B063-D6C6CEC40F7D}"/>
              </a:ext>
            </a:extLst>
          </p:cNvPr>
          <p:cNvSpPr>
            <a:spLocks noGrp="1" noChangeArrowheads="1"/>
          </p:cNvSpPr>
          <p:nvPr>
            <p:ph type="body" sz="quarter" idx="10"/>
          </p:nvPr>
        </p:nvSpPr>
        <p:spPr/>
        <p:txBody>
          <a:bodyPr/>
          <a:lstStyle/>
          <a:p>
            <a:pPr eaLnBrk="1" hangingPunct="1"/>
            <a:r>
              <a:rPr lang="en-US" altLang="en-US" dirty="0"/>
              <a:t>3/4</a:t>
            </a:r>
          </a:p>
        </p:txBody>
      </p:sp>
      <p:sp>
        <p:nvSpPr>
          <p:cNvPr id="107529" name="TextBox 9">
            <a:extLst>
              <a:ext uri="{FF2B5EF4-FFF2-40B4-BE49-F238E27FC236}">
                <a16:creationId xmlns:a16="http://schemas.microsoft.com/office/drawing/2014/main" id="{7A259214-8977-ED49-AE98-B22901C0B02D}"/>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Relational Database Service (Amazon RDS)</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7531" name="TextBox 11">
            <a:extLst>
              <a:ext uri="{FF2B5EF4-FFF2-40B4-BE49-F238E27FC236}">
                <a16:creationId xmlns:a16="http://schemas.microsoft.com/office/drawing/2014/main" id="{305934AE-2CF8-0945-B962-872BACD1EE9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RDS 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VMware</a:t>
            </a:r>
          </a:p>
        </p:txBody>
      </p:sp>
      <p:sp>
        <p:nvSpPr>
          <p:cNvPr id="107532" name="TextBox 12">
            <a:extLst>
              <a:ext uri="{FF2B5EF4-FFF2-40B4-BE49-F238E27FC236}">
                <a16:creationId xmlns:a16="http://schemas.microsoft.com/office/drawing/2014/main" id="{6024B427-B50C-6944-8634-DD47698308B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Timestream</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7535" name="TextBox 15">
            <a:extLst>
              <a:ext uri="{FF2B5EF4-FFF2-40B4-BE49-F238E27FC236}">
                <a16:creationId xmlns:a16="http://schemas.microsoft.com/office/drawing/2014/main" id="{E2DD21F0-8C4F-5546-83FF-6ECCB71EAFA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ElastiCache</a:t>
            </a:r>
          </a:p>
        </p:txBody>
      </p:sp>
      <p:sp>
        <p:nvSpPr>
          <p:cNvPr id="107536" name="TextBox 17">
            <a:extLst>
              <a:ext uri="{FF2B5EF4-FFF2-40B4-BE49-F238E27FC236}">
                <a16:creationId xmlns:a16="http://schemas.microsoft.com/office/drawing/2014/main" id="{D416F419-7FF9-FD42-97EF-0DDC4E5EAB21}"/>
              </a:ext>
            </a:extLst>
          </p:cNvPr>
          <p:cNvSpPr txBox="1">
            <a:spLocks noChangeArrowheads="1"/>
          </p:cNvSpPr>
          <p:nvPr/>
        </p:nvSpPr>
        <p:spPr bwMode="auto">
          <a:xfrm>
            <a:off x="9047163" y="3259138"/>
            <a:ext cx="14938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Cache node</a:t>
            </a:r>
          </a:p>
        </p:txBody>
      </p:sp>
      <p:sp>
        <p:nvSpPr>
          <p:cNvPr id="107537" name="TextBox 18">
            <a:extLst>
              <a:ext uri="{FF2B5EF4-FFF2-40B4-BE49-F238E27FC236}">
                <a16:creationId xmlns:a16="http://schemas.microsoft.com/office/drawing/2014/main" id="{4C7EFA9A-FF53-F34F-B875-385059503128}"/>
              </a:ext>
            </a:extLst>
          </p:cNvPr>
          <p:cNvSpPr txBox="1">
            <a:spLocks noChangeArrowheads="1"/>
          </p:cNvSpPr>
          <p:nvPr/>
        </p:nvSpPr>
        <p:spPr bwMode="auto">
          <a:xfrm>
            <a:off x="10609265" y="3259138"/>
            <a:ext cx="137001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ElastiCache</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for Redis</a:t>
            </a:r>
          </a:p>
        </p:txBody>
      </p:sp>
      <p:sp>
        <p:nvSpPr>
          <p:cNvPr id="107538" name="TextBox 20">
            <a:extLst>
              <a:ext uri="{FF2B5EF4-FFF2-40B4-BE49-F238E27FC236}">
                <a16:creationId xmlns:a16="http://schemas.microsoft.com/office/drawing/2014/main" id="{BBCF310E-0574-9440-A500-81695E484335}"/>
              </a:ext>
            </a:extLst>
          </p:cNvPr>
          <p:cNvSpPr txBox="1">
            <a:spLocks noChangeArrowheads="1"/>
          </p:cNvSpPr>
          <p:nvPr/>
        </p:nvSpPr>
        <p:spPr bwMode="auto">
          <a:xfrm>
            <a:off x="9067800" y="4303713"/>
            <a:ext cx="147319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ElastiCache for Memcached</a:t>
            </a:r>
          </a:p>
        </p:txBody>
      </p:sp>
      <p:pic>
        <p:nvPicPr>
          <p:cNvPr id="107539" name="Graphic 7">
            <a:extLst>
              <a:ext uri="{FF2B5EF4-FFF2-40B4-BE49-F238E27FC236}">
                <a16:creationId xmlns:a16="http://schemas.microsoft.com/office/drawing/2014/main" id="{62C03206-181E-9A48-AA93-47970E879BF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566275" y="2814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40" name="Graphic 24">
            <a:extLst>
              <a:ext uri="{FF2B5EF4-FFF2-40B4-BE49-F238E27FC236}">
                <a16:creationId xmlns:a16="http://schemas.microsoft.com/office/drawing/2014/main" id="{1BB1A929-4B62-3040-9466-CB51DB3ACE7D}"/>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11064875" y="28019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41" name="Graphic 26">
            <a:extLst>
              <a:ext uri="{FF2B5EF4-FFF2-40B4-BE49-F238E27FC236}">
                <a16:creationId xmlns:a16="http://schemas.microsoft.com/office/drawing/2014/main" id="{ABD25C8D-B4F7-EB4E-907C-436133047062}"/>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566275" y="38830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69" name="Graphic 26">
            <a:extLst>
              <a:ext uri="{FF2B5EF4-FFF2-40B4-BE49-F238E27FC236}">
                <a16:creationId xmlns:a16="http://schemas.microsoft.com/office/drawing/2014/main" id="{540C9549-EFB1-694A-8D3E-F112C92A878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1057751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0" name="Graphic 19">
            <a:extLst>
              <a:ext uri="{FF2B5EF4-FFF2-40B4-BE49-F238E27FC236}">
                <a16:creationId xmlns:a16="http://schemas.microsoft.com/office/drawing/2014/main" id="{9B31B45B-CE3A-B340-A86A-5F48FFB4693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083993" y="40528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1" name="Title 1">
            <a:extLst>
              <a:ext uri="{FF2B5EF4-FFF2-40B4-BE49-F238E27FC236}">
                <a16:creationId xmlns:a16="http://schemas.microsoft.com/office/drawing/2014/main" id="{5D9FB271-1622-9045-85F2-A695294D57DC}"/>
              </a:ext>
            </a:extLst>
          </p:cNvPr>
          <p:cNvSpPr>
            <a:spLocks noGrp="1" noChangeArrowheads="1"/>
          </p:cNvSpPr>
          <p:nvPr>
            <p:ph type="title"/>
          </p:nvPr>
        </p:nvSpPr>
        <p:spPr/>
        <p:txBody>
          <a:bodyPr/>
          <a:lstStyle/>
          <a:p>
            <a:pPr eaLnBrk="1" hangingPunct="1"/>
            <a:r>
              <a:rPr lang="en-US" altLang="en-US" dirty="0"/>
              <a:t>Database</a:t>
            </a:r>
          </a:p>
        </p:txBody>
      </p:sp>
      <p:sp>
        <p:nvSpPr>
          <p:cNvPr id="109572" name="Footer Placeholder 2">
            <a:extLst>
              <a:ext uri="{FF2B5EF4-FFF2-40B4-BE49-F238E27FC236}">
                <a16:creationId xmlns:a16="http://schemas.microsoft.com/office/drawing/2014/main" id="{3593B816-5429-494C-8F49-8339FCBC7109}"/>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09573" name="Slide Number Placeholder 3">
            <a:extLst>
              <a:ext uri="{FF2B5EF4-FFF2-40B4-BE49-F238E27FC236}">
                <a16:creationId xmlns:a16="http://schemas.microsoft.com/office/drawing/2014/main" id="{FD0D3DD0-ACFA-7F4F-85E9-7AFAE2A0958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EC36B31-7B06-054A-8EB1-BAE6E5633653}" type="slidenum">
              <a:rPr lang="en-US" altLang="en-US" smtClean="0">
                <a:solidFill>
                  <a:schemeClr val="bg1"/>
                </a:solidFill>
                <a:latin typeface="Arial" panose="020B0604020202020204" pitchFamily="34" charset="0"/>
              </a:rPr>
              <a:pPr fontAlgn="base">
                <a:spcBef>
                  <a:spcPct val="0"/>
                </a:spcBef>
                <a:spcAft>
                  <a:spcPct val="0"/>
                </a:spcAft>
              </a:pPr>
              <a:t>74</a:t>
            </a:fld>
            <a:endParaRPr lang="en-US" altLang="en-US" dirty="0">
              <a:solidFill>
                <a:schemeClr val="bg1"/>
              </a:solidFill>
              <a:latin typeface="Arial" panose="020B0604020202020204" pitchFamily="34" charset="0"/>
            </a:endParaRPr>
          </a:p>
        </p:txBody>
      </p:sp>
      <p:sp>
        <p:nvSpPr>
          <p:cNvPr id="109574" name="Text Placeholder 4">
            <a:extLst>
              <a:ext uri="{FF2B5EF4-FFF2-40B4-BE49-F238E27FC236}">
                <a16:creationId xmlns:a16="http://schemas.microsoft.com/office/drawing/2014/main" id="{59FEA716-4EAC-B345-9716-5E7423333EFF}"/>
              </a:ext>
            </a:extLst>
          </p:cNvPr>
          <p:cNvSpPr>
            <a:spLocks noGrp="1" noChangeArrowheads="1"/>
          </p:cNvSpPr>
          <p:nvPr>
            <p:ph type="body" sz="quarter" idx="10"/>
          </p:nvPr>
        </p:nvSpPr>
        <p:spPr/>
        <p:txBody>
          <a:bodyPr/>
          <a:lstStyle/>
          <a:p>
            <a:pPr eaLnBrk="1" hangingPunct="1"/>
            <a:r>
              <a:rPr lang="en-US" altLang="en-US" dirty="0"/>
              <a:t>4/4</a:t>
            </a:r>
          </a:p>
        </p:txBody>
      </p:sp>
      <p:sp>
        <p:nvSpPr>
          <p:cNvPr id="109575" name="TextBox 5">
            <a:extLst>
              <a:ext uri="{FF2B5EF4-FFF2-40B4-BE49-F238E27FC236}">
                <a16:creationId xmlns:a16="http://schemas.microsoft.com/office/drawing/2014/main" id="{D77A6C3B-2109-7546-8BE2-D01C2C95A643}"/>
              </a:ext>
            </a:extLst>
          </p:cNvPr>
          <p:cNvSpPr txBox="1">
            <a:spLocks noChangeArrowheads="1"/>
          </p:cNvSpPr>
          <p:nvPr/>
        </p:nvSpPr>
        <p:spPr bwMode="auto">
          <a:xfrm>
            <a:off x="4072269"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Aurora instance alternate</a:t>
            </a:r>
          </a:p>
        </p:txBody>
      </p:sp>
      <p:sp>
        <p:nvSpPr>
          <p:cNvPr id="109576" name="TextBox 6">
            <a:extLst>
              <a:ext uri="{FF2B5EF4-FFF2-40B4-BE49-F238E27FC236}">
                <a16:creationId xmlns:a16="http://schemas.microsoft.com/office/drawing/2014/main" id="{125CDEA2-783D-3948-9AB5-FDD03CB3808F}"/>
              </a:ext>
            </a:extLst>
          </p:cNvPr>
          <p:cNvSpPr txBox="1">
            <a:spLocks noChangeArrowheads="1"/>
          </p:cNvSpPr>
          <p:nvPr/>
        </p:nvSpPr>
        <p:spPr bwMode="auto">
          <a:xfrm>
            <a:off x="5563910"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RDS instance</a:t>
            </a:r>
          </a:p>
        </p:txBody>
      </p:sp>
      <p:sp>
        <p:nvSpPr>
          <p:cNvPr id="109577" name="TextBox 7">
            <a:extLst>
              <a:ext uri="{FF2B5EF4-FFF2-40B4-BE49-F238E27FC236}">
                <a16:creationId xmlns:a16="http://schemas.microsoft.com/office/drawing/2014/main" id="{B9A06188-BCED-F244-8F88-EB3CA4B4B688}"/>
              </a:ext>
            </a:extLst>
          </p:cNvPr>
          <p:cNvSpPr txBox="1">
            <a:spLocks noChangeArrowheads="1"/>
          </p:cNvSpPr>
          <p:nvPr/>
        </p:nvSpPr>
        <p:spPr bwMode="auto">
          <a:xfrm>
            <a:off x="6984654" y="1881188"/>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78" name="TextBox 8">
            <a:extLst>
              <a:ext uri="{FF2B5EF4-FFF2-40B4-BE49-F238E27FC236}">
                <a16:creationId xmlns:a16="http://schemas.microsoft.com/office/drawing/2014/main" id="{9A51BFEC-955C-E444-A046-8E4A45B6EFDA}"/>
              </a:ext>
            </a:extLst>
          </p:cNvPr>
          <p:cNvSpPr txBox="1">
            <a:spLocks noChangeArrowheads="1"/>
          </p:cNvSpPr>
          <p:nvPr/>
        </p:nvSpPr>
        <p:spPr bwMode="auto">
          <a:xfrm>
            <a:off x="8534400" y="1881188"/>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sp>
        <p:nvSpPr>
          <p:cNvPr id="109579" name="TextBox 9">
            <a:extLst>
              <a:ext uri="{FF2B5EF4-FFF2-40B4-BE49-F238E27FC236}">
                <a16:creationId xmlns:a16="http://schemas.microsoft.com/office/drawing/2014/main" id="{A6BAAFFE-78FA-CD4A-B17F-F52BBE356076}"/>
              </a:ext>
            </a:extLst>
          </p:cNvPr>
          <p:cNvSpPr txBox="1">
            <a:spLocks noChangeArrowheads="1"/>
          </p:cNvSpPr>
          <p:nvPr/>
        </p:nvSpPr>
        <p:spPr bwMode="auto">
          <a:xfrm>
            <a:off x="10072135" y="1881188"/>
            <a:ext cx="1452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0" name="TextBox 10">
            <a:extLst>
              <a:ext uri="{FF2B5EF4-FFF2-40B4-BE49-F238E27FC236}">
                <a16:creationId xmlns:a16="http://schemas.microsoft.com/office/drawing/2014/main" id="{2133AF5C-D724-8246-9770-61439DAF8804}"/>
              </a:ext>
            </a:extLst>
          </p:cNvPr>
          <p:cNvSpPr txBox="1">
            <a:spLocks noChangeArrowheads="1"/>
          </p:cNvSpPr>
          <p:nvPr/>
        </p:nvSpPr>
        <p:spPr bwMode="auto">
          <a:xfrm>
            <a:off x="4072269"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1" name="TextBox 11">
            <a:extLst>
              <a:ext uri="{FF2B5EF4-FFF2-40B4-BE49-F238E27FC236}">
                <a16:creationId xmlns:a16="http://schemas.microsoft.com/office/drawing/2014/main" id="{104F7910-11C9-8549-81A0-736EF823325E}"/>
              </a:ext>
            </a:extLst>
          </p:cNvPr>
          <p:cNvSpPr txBox="1">
            <a:spLocks noChangeArrowheads="1"/>
          </p:cNvSpPr>
          <p:nvPr/>
        </p:nvSpPr>
        <p:spPr bwMode="auto">
          <a:xfrm>
            <a:off x="5563910"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PostgreSQL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sp>
        <p:nvSpPr>
          <p:cNvPr id="109582" name="TextBox 12">
            <a:extLst>
              <a:ext uri="{FF2B5EF4-FFF2-40B4-BE49-F238E27FC236}">
                <a16:creationId xmlns:a16="http://schemas.microsoft.com/office/drawing/2014/main" id="{296487FA-D119-A54F-9B3A-2AD2348E826D}"/>
              </a:ext>
            </a:extLst>
          </p:cNvPr>
          <p:cNvSpPr txBox="1">
            <a:spLocks noChangeArrowheads="1"/>
          </p:cNvSpPr>
          <p:nvPr/>
        </p:nvSpPr>
        <p:spPr bwMode="auto">
          <a:xfrm>
            <a:off x="6984654" y="3209925"/>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PostgreSQL</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3" name="TextBox 13">
            <a:extLst>
              <a:ext uri="{FF2B5EF4-FFF2-40B4-BE49-F238E27FC236}">
                <a16:creationId xmlns:a16="http://schemas.microsoft.com/office/drawing/2014/main" id="{E2158D47-5485-334D-A173-767C2B670D6B}"/>
              </a:ext>
            </a:extLst>
          </p:cNvPr>
          <p:cNvSpPr txBox="1">
            <a:spLocks noChangeArrowheads="1"/>
          </p:cNvSpPr>
          <p:nvPr/>
        </p:nvSpPr>
        <p:spPr bwMode="auto">
          <a:xfrm>
            <a:off x="8577826" y="3209925"/>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PIOPS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sp>
        <p:nvSpPr>
          <p:cNvPr id="109584" name="TextBox 15">
            <a:extLst>
              <a:ext uri="{FF2B5EF4-FFF2-40B4-BE49-F238E27FC236}">
                <a16:creationId xmlns:a16="http://schemas.microsoft.com/office/drawing/2014/main" id="{61D71AF8-EA9D-F04D-AAC0-F8095CC12B70}"/>
              </a:ext>
            </a:extLst>
          </p:cNvPr>
          <p:cNvSpPr txBox="1">
            <a:spLocks noChangeArrowheads="1"/>
          </p:cNvSpPr>
          <p:nvPr/>
        </p:nvSpPr>
        <p:spPr bwMode="auto">
          <a:xfrm>
            <a:off x="4072269" y="4513263"/>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MariaDB instance alternate</a:t>
            </a:r>
          </a:p>
        </p:txBody>
      </p:sp>
      <p:sp>
        <p:nvSpPr>
          <p:cNvPr id="109585" name="TextBox 16">
            <a:extLst>
              <a:ext uri="{FF2B5EF4-FFF2-40B4-BE49-F238E27FC236}">
                <a16:creationId xmlns:a16="http://schemas.microsoft.com/office/drawing/2014/main" id="{07F8CA1C-0AF3-8A4E-9EFA-3DE5B6884608}"/>
              </a:ext>
            </a:extLst>
          </p:cNvPr>
          <p:cNvSpPr txBox="1">
            <a:spLocks noChangeArrowheads="1"/>
          </p:cNvSpPr>
          <p:nvPr/>
        </p:nvSpPr>
        <p:spPr bwMode="auto">
          <a:xfrm>
            <a:off x="5563910" y="4513263"/>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sp>
        <p:nvSpPr>
          <p:cNvPr id="109586" name="TextBox 17">
            <a:extLst>
              <a:ext uri="{FF2B5EF4-FFF2-40B4-BE49-F238E27FC236}">
                <a16:creationId xmlns:a16="http://schemas.microsoft.com/office/drawing/2014/main" id="{05C79C3B-504B-514D-8068-0EDD9E832D89}"/>
              </a:ext>
            </a:extLst>
          </p:cNvPr>
          <p:cNvSpPr txBox="1">
            <a:spLocks noChangeArrowheads="1"/>
          </p:cNvSpPr>
          <p:nvPr/>
        </p:nvSpPr>
        <p:spPr bwMode="auto">
          <a:xfrm>
            <a:off x="6984654" y="4513263"/>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7" name="TextBox 20">
            <a:extLst>
              <a:ext uri="{FF2B5EF4-FFF2-40B4-BE49-F238E27FC236}">
                <a16:creationId xmlns:a16="http://schemas.microsoft.com/office/drawing/2014/main" id="{9E3B04ED-1F0C-904B-9769-9F95F5C417FC}"/>
              </a:ext>
            </a:extLst>
          </p:cNvPr>
          <p:cNvSpPr txBox="1">
            <a:spLocks noChangeArrowheads="1"/>
          </p:cNvSpPr>
          <p:nvPr/>
        </p:nvSpPr>
        <p:spPr bwMode="auto">
          <a:xfrm>
            <a:off x="2544763" y="451326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MariaDB instance</a:t>
            </a:r>
          </a:p>
        </p:txBody>
      </p:sp>
      <p:sp>
        <p:nvSpPr>
          <p:cNvPr id="109588" name="TextBox 21">
            <a:extLst>
              <a:ext uri="{FF2B5EF4-FFF2-40B4-BE49-F238E27FC236}">
                <a16:creationId xmlns:a16="http://schemas.microsoft.com/office/drawing/2014/main" id="{F0154AD1-D878-6E43-A52D-CF192168DCBC}"/>
              </a:ext>
            </a:extLst>
          </p:cNvPr>
          <p:cNvSpPr txBox="1">
            <a:spLocks noChangeArrowheads="1"/>
          </p:cNvSpPr>
          <p:nvPr/>
        </p:nvSpPr>
        <p:spPr bwMode="auto">
          <a:xfrm>
            <a:off x="2530475"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Aurora instance</a:t>
            </a:r>
          </a:p>
        </p:txBody>
      </p:sp>
      <p:sp>
        <p:nvSpPr>
          <p:cNvPr id="109589" name="TextBox 22">
            <a:extLst>
              <a:ext uri="{FF2B5EF4-FFF2-40B4-BE49-F238E27FC236}">
                <a16:creationId xmlns:a16="http://schemas.microsoft.com/office/drawing/2014/main" id="{A51A25FD-B0FE-AB4A-A37D-191649BE2033}"/>
              </a:ext>
            </a:extLst>
          </p:cNvPr>
          <p:cNvSpPr txBox="1">
            <a:spLocks noChangeArrowheads="1"/>
          </p:cNvSpPr>
          <p:nvPr/>
        </p:nvSpPr>
        <p:spPr bwMode="auto">
          <a:xfrm>
            <a:off x="2568575"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pic>
        <p:nvPicPr>
          <p:cNvPr id="109590" name="Graphic 18">
            <a:extLst>
              <a:ext uri="{FF2B5EF4-FFF2-40B4-BE49-F238E27FC236}">
                <a16:creationId xmlns:a16="http://schemas.microsoft.com/office/drawing/2014/main" id="{18EA65B6-3B42-074C-AB7C-7EE2E311A6E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4600258" y="141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1" name="Graphic 23">
            <a:extLst>
              <a:ext uri="{FF2B5EF4-FFF2-40B4-BE49-F238E27FC236}">
                <a16:creationId xmlns:a16="http://schemas.microsoft.com/office/drawing/2014/main" id="{6C7F2A04-6606-F843-89BB-7B833BB637DF}"/>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09913"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2" name="Graphic 25">
            <a:extLst>
              <a:ext uri="{FF2B5EF4-FFF2-40B4-BE49-F238E27FC236}">
                <a16:creationId xmlns:a16="http://schemas.microsoft.com/office/drawing/2014/main" id="{5B005D6A-EE24-6A49-8701-4178CC8A3EEF}"/>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310991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3" name="Graphic 31">
            <a:extLst>
              <a:ext uri="{FF2B5EF4-FFF2-40B4-BE49-F238E27FC236}">
                <a16:creationId xmlns:a16="http://schemas.microsoft.com/office/drawing/2014/main" id="{EC3C7FC0-E20C-8B45-A7EA-77B9DB80F3DD}"/>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460343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4" name="Graphic 33">
            <a:extLst>
              <a:ext uri="{FF2B5EF4-FFF2-40B4-BE49-F238E27FC236}">
                <a16:creationId xmlns:a16="http://schemas.microsoft.com/office/drawing/2014/main" id="{D5BF5C99-EC90-CF4A-AD1F-48477B396563}"/>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3109913" y="4044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5" name="Graphic 35">
            <a:extLst>
              <a:ext uri="{FF2B5EF4-FFF2-40B4-BE49-F238E27FC236}">
                <a16:creationId xmlns:a16="http://schemas.microsoft.com/office/drawing/2014/main" id="{C4D14E08-5D5C-3043-8F98-8F630E806516}"/>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4603433" y="40465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6" name="Graphic 37">
            <a:extLst>
              <a:ext uri="{FF2B5EF4-FFF2-40B4-BE49-F238E27FC236}">
                <a16:creationId xmlns:a16="http://schemas.microsoft.com/office/drawing/2014/main" id="{C18E83CB-0405-7144-863D-EA66DC0E85D6}"/>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6090603" y="141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7" name="Graphic 39">
            <a:extLst>
              <a:ext uri="{FF2B5EF4-FFF2-40B4-BE49-F238E27FC236}">
                <a16:creationId xmlns:a16="http://schemas.microsoft.com/office/drawing/2014/main" id="{41C54C83-8579-3442-A952-F1C3F2E36CE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80948"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8" name="Graphic 41">
            <a:extLst>
              <a:ext uri="{FF2B5EF4-FFF2-40B4-BE49-F238E27FC236}">
                <a16:creationId xmlns:a16="http://schemas.microsoft.com/office/drawing/2014/main" id="{418B4DDD-66F2-2E4C-8D70-6B1B409ACCB0}"/>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609695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9" name="Graphic 43">
            <a:extLst>
              <a:ext uri="{FF2B5EF4-FFF2-40B4-BE49-F238E27FC236}">
                <a16:creationId xmlns:a16="http://schemas.microsoft.com/office/drawing/2014/main" id="{BE7658C0-95D0-6F4F-9A14-A7B61C5363BD}"/>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759047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0" name="Graphic 45">
            <a:extLst>
              <a:ext uri="{FF2B5EF4-FFF2-40B4-BE49-F238E27FC236}">
                <a16:creationId xmlns:a16="http://schemas.microsoft.com/office/drawing/2014/main" id="{9834535F-88D7-0E46-96F0-3C2A006982AD}"/>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6096953" y="4044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1" name="Graphic 47">
            <a:extLst>
              <a:ext uri="{FF2B5EF4-FFF2-40B4-BE49-F238E27FC236}">
                <a16:creationId xmlns:a16="http://schemas.microsoft.com/office/drawing/2014/main" id="{DEE37E16-3531-3C41-99DD-AA7EB4D58022}"/>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7590473" y="4044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2" name="Graphic 53">
            <a:extLst>
              <a:ext uri="{FF2B5EF4-FFF2-40B4-BE49-F238E27FC236}">
                <a16:creationId xmlns:a16="http://schemas.microsoft.com/office/drawing/2014/main" id="{444D0993-9BD0-BC41-9F11-A62DAF8D57ED}"/>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9071293"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3" name="Graphic 55">
            <a:extLst>
              <a:ext uri="{FF2B5EF4-FFF2-40B4-BE49-F238E27FC236}">
                <a16:creationId xmlns:a16="http://schemas.microsoft.com/office/drawing/2014/main" id="{64F05589-439D-274C-9EDA-DF87568EF983}"/>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10561638"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4" name="Graphic 57">
            <a:extLst>
              <a:ext uri="{FF2B5EF4-FFF2-40B4-BE49-F238E27FC236}">
                <a16:creationId xmlns:a16="http://schemas.microsoft.com/office/drawing/2014/main" id="{914B65C8-543E-2746-B78C-0A139C5EE782}"/>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908399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605" name="TextBox 36">
            <a:extLst>
              <a:ext uri="{FF2B5EF4-FFF2-40B4-BE49-F238E27FC236}">
                <a16:creationId xmlns:a16="http://schemas.microsoft.com/office/drawing/2014/main" id="{5DCA5E1D-E053-894A-BB32-48E8F633A3A3}"/>
              </a:ext>
            </a:extLst>
          </p:cNvPr>
          <p:cNvSpPr txBox="1">
            <a:spLocks noChangeArrowheads="1"/>
          </p:cNvSpPr>
          <p:nvPr/>
        </p:nvSpPr>
        <p:spPr bwMode="auto">
          <a:xfrm>
            <a:off x="8481782" y="4513263"/>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proxy instance</a:t>
            </a:r>
          </a:p>
        </p:txBody>
      </p:sp>
      <p:sp>
        <p:nvSpPr>
          <p:cNvPr id="109606" name="TextBox 40">
            <a:extLst>
              <a:ext uri="{FF2B5EF4-FFF2-40B4-BE49-F238E27FC236}">
                <a16:creationId xmlns:a16="http://schemas.microsoft.com/office/drawing/2014/main" id="{715DFCB5-F4BC-2A46-9C83-8A811945BC29}"/>
              </a:ext>
            </a:extLst>
          </p:cNvPr>
          <p:cNvSpPr txBox="1">
            <a:spLocks noChangeArrowheads="1"/>
          </p:cNvSpPr>
          <p:nvPr/>
        </p:nvSpPr>
        <p:spPr bwMode="auto">
          <a:xfrm>
            <a:off x="10054673" y="3209925"/>
            <a:ext cx="149383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proxy instance alternate</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3" name="Graphic 7">
            <a:extLst>
              <a:ext uri="{FF2B5EF4-FFF2-40B4-BE49-F238E27FC236}">
                <a16:creationId xmlns:a16="http://schemas.microsoft.com/office/drawing/2014/main" id="{63302548-9B07-DD4E-9402-2CE08F25EE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5" name="Footer Placeholder 2">
            <a:extLst>
              <a:ext uri="{FF2B5EF4-FFF2-40B4-BE49-F238E27FC236}">
                <a16:creationId xmlns:a16="http://schemas.microsoft.com/office/drawing/2014/main" id="{BE3AAF57-9E58-8046-A630-37CF25171095}"/>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10596" name="Slide Number Placeholder 3">
            <a:extLst>
              <a:ext uri="{FF2B5EF4-FFF2-40B4-BE49-F238E27FC236}">
                <a16:creationId xmlns:a16="http://schemas.microsoft.com/office/drawing/2014/main" id="{EB242F37-2F8C-314D-9B1D-EEF2F740F9E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BCFF286-067D-2841-80C6-BF0CF5A10BF5}" type="slidenum">
              <a:rPr lang="en-US" altLang="en-US" smtClean="0">
                <a:solidFill>
                  <a:schemeClr val="bg1"/>
                </a:solidFill>
                <a:latin typeface="Arial" panose="020B0604020202020204" pitchFamily="34" charset="0"/>
              </a:rPr>
              <a:pPr fontAlgn="base">
                <a:spcBef>
                  <a:spcPct val="0"/>
                </a:spcBef>
                <a:spcAft>
                  <a:spcPct val="0"/>
                </a:spcAft>
              </a:pPr>
              <a:t>75</a:t>
            </a:fld>
            <a:endParaRPr lang="en-US" altLang="en-US" dirty="0">
              <a:solidFill>
                <a:schemeClr val="bg1"/>
              </a:solidFill>
              <a:latin typeface="Arial" panose="020B0604020202020204" pitchFamily="34" charset="0"/>
            </a:endParaRPr>
          </a:p>
        </p:txBody>
      </p:sp>
      <p:sp>
        <p:nvSpPr>
          <p:cNvPr id="110594" name="Title 1">
            <a:extLst>
              <a:ext uri="{FF2B5EF4-FFF2-40B4-BE49-F238E27FC236}">
                <a16:creationId xmlns:a16="http://schemas.microsoft.com/office/drawing/2014/main" id="{50940A79-0563-AA40-BB34-2AB6F0BD94C6}"/>
              </a:ext>
            </a:extLst>
          </p:cNvPr>
          <p:cNvSpPr>
            <a:spLocks noGrp="1" noChangeArrowheads="1"/>
          </p:cNvSpPr>
          <p:nvPr>
            <p:ph type="ctrTitle"/>
          </p:nvPr>
        </p:nvSpPr>
        <p:spPr/>
        <p:txBody>
          <a:bodyPr/>
          <a:lstStyle/>
          <a:p>
            <a:pPr eaLnBrk="1" hangingPunct="1"/>
            <a:r>
              <a:rPr lang="en-US" altLang="en-US" dirty="0"/>
              <a:t>Developer</a:t>
            </a:r>
            <a:br>
              <a:rPr lang="en-US" altLang="en-US" dirty="0"/>
            </a:br>
            <a:r>
              <a:rPr lang="en-US" altLang="en-US" dirty="0"/>
              <a:t>Tools</a:t>
            </a:r>
          </a:p>
        </p:txBody>
      </p:sp>
      <p:sp>
        <p:nvSpPr>
          <p:cNvPr id="110597" name="Title 3">
            <a:extLst>
              <a:ext uri="{FF2B5EF4-FFF2-40B4-BE49-F238E27FC236}">
                <a16:creationId xmlns:a16="http://schemas.microsoft.com/office/drawing/2014/main" id="{155297A2-5D00-C340-93E0-57F806B7D423}"/>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7" name="Graphic 23">
            <a:extLst>
              <a:ext uri="{FF2B5EF4-FFF2-40B4-BE49-F238E27FC236}">
                <a16:creationId xmlns:a16="http://schemas.microsoft.com/office/drawing/2014/main" id="{4195114D-A1FD-B441-86FA-58F93E6710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18" name="Graphic 21">
            <a:extLst>
              <a:ext uri="{FF2B5EF4-FFF2-40B4-BE49-F238E27FC236}">
                <a16:creationId xmlns:a16="http://schemas.microsoft.com/office/drawing/2014/main" id="{6E1A5583-0529-5D46-98E2-982352EFA6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19" name="Graphic 19">
            <a:extLst>
              <a:ext uri="{FF2B5EF4-FFF2-40B4-BE49-F238E27FC236}">
                <a16:creationId xmlns:a16="http://schemas.microsoft.com/office/drawing/2014/main" id="{70ABF1B1-099A-1647-8323-287578B71D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0" name="Graphic 17">
            <a:extLst>
              <a:ext uri="{FF2B5EF4-FFF2-40B4-BE49-F238E27FC236}">
                <a16:creationId xmlns:a16="http://schemas.microsoft.com/office/drawing/2014/main" id="{8BD793B1-DC57-B648-A15E-362432F51B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2" name="Footer Placeholder 2">
            <a:extLst>
              <a:ext uri="{FF2B5EF4-FFF2-40B4-BE49-F238E27FC236}">
                <a16:creationId xmlns:a16="http://schemas.microsoft.com/office/drawing/2014/main" id="{E571A295-A54A-D248-AA4E-EBA8672DDA7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11623" name="Slide Number Placeholder 3">
            <a:extLst>
              <a:ext uri="{FF2B5EF4-FFF2-40B4-BE49-F238E27FC236}">
                <a16:creationId xmlns:a16="http://schemas.microsoft.com/office/drawing/2014/main" id="{104BBA8B-A27D-A34E-9254-EA3D08A1B76C}"/>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B391254-007A-1C45-9234-1C6AB5CEBD7A}" type="slidenum">
              <a:rPr lang="en-US" altLang="en-US" smtClean="0">
                <a:solidFill>
                  <a:schemeClr val="bg1"/>
                </a:solidFill>
                <a:latin typeface="Arial" panose="020B0604020202020204" pitchFamily="34" charset="0"/>
              </a:rPr>
              <a:pPr fontAlgn="base">
                <a:spcBef>
                  <a:spcPct val="0"/>
                </a:spcBef>
                <a:spcAft>
                  <a:spcPct val="0"/>
                </a:spcAft>
              </a:pPr>
              <a:t>76</a:t>
            </a:fld>
            <a:endParaRPr lang="en-US" altLang="en-US" dirty="0">
              <a:solidFill>
                <a:schemeClr val="bg1"/>
              </a:solidFill>
              <a:latin typeface="Arial" panose="020B0604020202020204" pitchFamily="34" charset="0"/>
            </a:endParaRPr>
          </a:p>
        </p:txBody>
      </p:sp>
      <p:sp>
        <p:nvSpPr>
          <p:cNvPr id="111621" name="Title 1">
            <a:extLst>
              <a:ext uri="{FF2B5EF4-FFF2-40B4-BE49-F238E27FC236}">
                <a16:creationId xmlns:a16="http://schemas.microsoft.com/office/drawing/2014/main" id="{13F0E110-AB9D-6D47-A971-E07916D54F5E}"/>
              </a:ext>
            </a:extLst>
          </p:cNvPr>
          <p:cNvSpPr>
            <a:spLocks noGrp="1" noChangeArrowheads="1"/>
          </p:cNvSpPr>
          <p:nvPr>
            <p:ph type="title"/>
          </p:nvPr>
        </p:nvSpPr>
        <p:spPr/>
        <p:txBody>
          <a:bodyPr/>
          <a:lstStyle/>
          <a:p>
            <a:pPr eaLnBrk="1" hangingPunct="1"/>
            <a:r>
              <a:rPr lang="en-US" altLang="en-US" dirty="0"/>
              <a:t>Developer Tools</a:t>
            </a:r>
          </a:p>
        </p:txBody>
      </p:sp>
      <p:sp>
        <p:nvSpPr>
          <p:cNvPr id="111624" name="Text Placeholder 4">
            <a:extLst>
              <a:ext uri="{FF2B5EF4-FFF2-40B4-BE49-F238E27FC236}">
                <a16:creationId xmlns:a16="http://schemas.microsoft.com/office/drawing/2014/main" id="{7F95AA38-7848-8A45-93A9-F81CDD19F074}"/>
              </a:ext>
            </a:extLst>
          </p:cNvPr>
          <p:cNvSpPr>
            <a:spLocks noGrp="1" noChangeArrowheads="1"/>
          </p:cNvSpPr>
          <p:nvPr>
            <p:ph type="body" sz="quarter" idx="10"/>
          </p:nvPr>
        </p:nvSpPr>
        <p:spPr/>
        <p:txBody>
          <a:bodyPr/>
          <a:lstStyle/>
          <a:p>
            <a:pPr eaLnBrk="1" hangingPunct="1"/>
            <a:r>
              <a:rPr lang="en-US" altLang="en-US" dirty="0"/>
              <a:t>1/4</a:t>
            </a:r>
          </a:p>
        </p:txBody>
      </p:sp>
      <p:sp>
        <p:nvSpPr>
          <p:cNvPr id="111625" name="TextBox 9">
            <a:extLst>
              <a:ext uri="{FF2B5EF4-FFF2-40B4-BE49-F238E27FC236}">
                <a16:creationId xmlns:a16="http://schemas.microsoft.com/office/drawing/2014/main" id="{DA1A551F-C867-B843-8ADE-9C6199300E9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Cloud9</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627" name="TextBox 11">
            <a:extLst>
              <a:ext uri="{FF2B5EF4-FFF2-40B4-BE49-F238E27FC236}">
                <a16:creationId xmlns:a16="http://schemas.microsoft.com/office/drawing/2014/main" id="{2D786D87-1521-184E-9326-F6C64F53805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CodeBuild</a:t>
            </a:r>
          </a:p>
        </p:txBody>
      </p:sp>
      <p:sp>
        <p:nvSpPr>
          <p:cNvPr id="111628" name="TextBox 12">
            <a:extLst>
              <a:ext uri="{FF2B5EF4-FFF2-40B4-BE49-F238E27FC236}">
                <a16:creationId xmlns:a16="http://schemas.microsoft.com/office/drawing/2014/main" id="{A801835D-3016-AF40-826C-2A3F2B89B25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CodeCommit</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631" name="TextBox 15">
            <a:extLst>
              <a:ext uri="{FF2B5EF4-FFF2-40B4-BE49-F238E27FC236}">
                <a16:creationId xmlns:a16="http://schemas.microsoft.com/office/drawing/2014/main" id="{B047EC3C-0156-034C-875F-4BEEAA1F67D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CodeDeploy</a:t>
            </a:r>
          </a:p>
        </p:txBody>
      </p:sp>
      <p:sp>
        <p:nvSpPr>
          <p:cNvPr id="111632" name="TextBox 16">
            <a:extLst>
              <a:ext uri="{FF2B5EF4-FFF2-40B4-BE49-F238E27FC236}">
                <a16:creationId xmlns:a16="http://schemas.microsoft.com/office/drawing/2014/main" id="{E5B6AAD0-93D4-0E4F-BD41-EA3B42724537}"/>
              </a:ext>
            </a:extLst>
          </p:cNvPr>
          <p:cNvSpPr txBox="1">
            <a:spLocks noChangeArrowheads="1"/>
          </p:cNvSpPr>
          <p:nvPr/>
        </p:nvSpPr>
        <p:spPr bwMode="auto">
          <a:xfrm>
            <a:off x="2694784" y="3281363"/>
            <a:ext cx="13477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Cloud9</a:t>
            </a:r>
          </a:p>
        </p:txBody>
      </p:sp>
      <p:pic>
        <p:nvPicPr>
          <p:cNvPr id="111633" name="Graphic 6">
            <a:extLst>
              <a:ext uri="{FF2B5EF4-FFF2-40B4-BE49-F238E27FC236}">
                <a16:creationId xmlns:a16="http://schemas.microsoft.com/office/drawing/2014/main" id="{3FDAD95F-471F-5948-B040-406199D8ED2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41663" y="2868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1" name="Graphic 22">
            <a:extLst>
              <a:ext uri="{FF2B5EF4-FFF2-40B4-BE49-F238E27FC236}">
                <a16:creationId xmlns:a16="http://schemas.microsoft.com/office/drawing/2014/main" id="{7C8950F4-D52C-644C-9246-B585CBEC17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2" name="Graphic 18">
            <a:extLst>
              <a:ext uri="{FF2B5EF4-FFF2-40B4-BE49-F238E27FC236}">
                <a16:creationId xmlns:a16="http://schemas.microsoft.com/office/drawing/2014/main" id="{8149ED8F-0A07-5849-9935-F55BD298B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3" name="Graphic 8">
            <a:extLst>
              <a:ext uri="{FF2B5EF4-FFF2-40B4-BE49-F238E27FC236}">
                <a16:creationId xmlns:a16="http://schemas.microsoft.com/office/drawing/2014/main" id="{09F43820-6315-7849-859C-D9571426DF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4" name="Graphic 6">
            <a:extLst>
              <a:ext uri="{FF2B5EF4-FFF2-40B4-BE49-F238E27FC236}">
                <a16:creationId xmlns:a16="http://schemas.microsoft.com/office/drawing/2014/main" id="{6DAD654E-E119-A544-A306-B72A8B1EEB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6" name="Footer Placeholder 2">
            <a:extLst>
              <a:ext uri="{FF2B5EF4-FFF2-40B4-BE49-F238E27FC236}">
                <a16:creationId xmlns:a16="http://schemas.microsoft.com/office/drawing/2014/main" id="{6125613D-A507-6E45-B94D-9BEC11AF720A}"/>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12647" name="Slide Number Placeholder 3">
            <a:extLst>
              <a:ext uri="{FF2B5EF4-FFF2-40B4-BE49-F238E27FC236}">
                <a16:creationId xmlns:a16="http://schemas.microsoft.com/office/drawing/2014/main" id="{56EBA02E-D994-6743-A9F7-9AE41DF75215}"/>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A1D3BFC-0BE2-414E-9580-09FF44D85A72}" type="slidenum">
              <a:rPr lang="en-US" altLang="en-US" smtClean="0">
                <a:solidFill>
                  <a:schemeClr val="bg1"/>
                </a:solidFill>
                <a:latin typeface="Arial" panose="020B0604020202020204" pitchFamily="34" charset="0"/>
              </a:rPr>
              <a:pPr fontAlgn="base">
                <a:spcBef>
                  <a:spcPct val="0"/>
                </a:spcBef>
                <a:spcAft>
                  <a:spcPct val="0"/>
                </a:spcAft>
              </a:pPr>
              <a:t>77</a:t>
            </a:fld>
            <a:endParaRPr lang="en-US" altLang="en-US" dirty="0">
              <a:solidFill>
                <a:schemeClr val="bg1"/>
              </a:solidFill>
              <a:latin typeface="Arial" panose="020B0604020202020204" pitchFamily="34" charset="0"/>
            </a:endParaRPr>
          </a:p>
        </p:txBody>
      </p:sp>
      <p:sp>
        <p:nvSpPr>
          <p:cNvPr id="112645" name="Title 1">
            <a:extLst>
              <a:ext uri="{FF2B5EF4-FFF2-40B4-BE49-F238E27FC236}">
                <a16:creationId xmlns:a16="http://schemas.microsoft.com/office/drawing/2014/main" id="{E0E5D1D9-4F00-D540-876B-09785E62DAC8}"/>
              </a:ext>
            </a:extLst>
          </p:cNvPr>
          <p:cNvSpPr>
            <a:spLocks noGrp="1" noChangeArrowheads="1"/>
          </p:cNvSpPr>
          <p:nvPr>
            <p:ph type="title"/>
          </p:nvPr>
        </p:nvSpPr>
        <p:spPr/>
        <p:txBody>
          <a:bodyPr/>
          <a:lstStyle/>
          <a:p>
            <a:pPr eaLnBrk="1" hangingPunct="1"/>
            <a:r>
              <a:rPr lang="en-US" altLang="en-US" dirty="0"/>
              <a:t>Developer Tools</a:t>
            </a:r>
          </a:p>
        </p:txBody>
      </p:sp>
      <p:sp>
        <p:nvSpPr>
          <p:cNvPr id="112648" name="Text Placeholder 4">
            <a:extLst>
              <a:ext uri="{FF2B5EF4-FFF2-40B4-BE49-F238E27FC236}">
                <a16:creationId xmlns:a16="http://schemas.microsoft.com/office/drawing/2014/main" id="{243F75CD-7CF0-C949-8FD5-31D407D62C25}"/>
              </a:ext>
            </a:extLst>
          </p:cNvPr>
          <p:cNvSpPr>
            <a:spLocks noGrp="1" noChangeArrowheads="1"/>
          </p:cNvSpPr>
          <p:nvPr>
            <p:ph type="body" sz="quarter" idx="10"/>
          </p:nvPr>
        </p:nvSpPr>
        <p:spPr/>
        <p:txBody>
          <a:bodyPr/>
          <a:lstStyle/>
          <a:p>
            <a:pPr eaLnBrk="1" hangingPunct="1"/>
            <a:r>
              <a:rPr lang="en-US" altLang="en-US" dirty="0"/>
              <a:t>2/4</a:t>
            </a:r>
          </a:p>
        </p:txBody>
      </p:sp>
      <p:sp>
        <p:nvSpPr>
          <p:cNvPr id="112649" name="TextBox 9">
            <a:extLst>
              <a:ext uri="{FF2B5EF4-FFF2-40B4-BE49-F238E27FC236}">
                <a16:creationId xmlns:a16="http://schemas.microsoft.com/office/drawing/2014/main" id="{E887444F-3FEC-A145-98AF-5C8B08A0C59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CodePipeline</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2651" name="TextBox 11">
            <a:extLst>
              <a:ext uri="{FF2B5EF4-FFF2-40B4-BE49-F238E27FC236}">
                <a16:creationId xmlns:a16="http://schemas.microsoft.com/office/drawing/2014/main" id="{F9909DB9-4C72-9043-B10A-27E0A751018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CodeStar</a:t>
            </a:r>
          </a:p>
        </p:txBody>
      </p:sp>
      <p:sp>
        <p:nvSpPr>
          <p:cNvPr id="112652" name="TextBox 12">
            <a:extLst>
              <a:ext uri="{FF2B5EF4-FFF2-40B4-BE49-F238E27FC236}">
                <a16:creationId xmlns:a16="http://schemas.microsoft.com/office/drawing/2014/main" id="{F7797ECC-4BE8-844D-AAB9-BD927FD6F450}"/>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Command Line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Interface (AWS CLI)</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2655" name="TextBox 15">
            <a:extLst>
              <a:ext uri="{FF2B5EF4-FFF2-40B4-BE49-F238E27FC236}">
                <a16:creationId xmlns:a16="http://schemas.microsoft.com/office/drawing/2014/main" id="{E6A6859C-D026-174D-8EBE-3CC9450FB4D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Tools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and SDKs</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Graphic 6">
            <a:extLst>
              <a:ext uri="{FF2B5EF4-FFF2-40B4-BE49-F238E27FC236}">
                <a16:creationId xmlns:a16="http://schemas.microsoft.com/office/drawing/2014/main" id="{C72A2916-06B3-E340-8D53-7FA548887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Graphic 17">
            <a:extLst>
              <a:ext uri="{FF2B5EF4-FFF2-40B4-BE49-F238E27FC236}">
                <a16:creationId xmlns:a16="http://schemas.microsoft.com/office/drawing/2014/main" id="{599FCB4A-55CF-5C4A-B66D-E6A899C107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7" name="Graphic 7">
            <a:extLst>
              <a:ext uri="{FF2B5EF4-FFF2-40B4-BE49-F238E27FC236}">
                <a16:creationId xmlns:a16="http://schemas.microsoft.com/office/drawing/2014/main" id="{57FA1F27-A2E2-7D4A-A34C-9636E8580D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9" name="Footer Placeholder 2">
            <a:extLst>
              <a:ext uri="{FF2B5EF4-FFF2-40B4-BE49-F238E27FC236}">
                <a16:creationId xmlns:a16="http://schemas.microsoft.com/office/drawing/2014/main" id="{CAC71BA1-90AD-9C4D-941B-9FB74F8797BB}"/>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13670" name="Slide Number Placeholder 3">
            <a:extLst>
              <a:ext uri="{FF2B5EF4-FFF2-40B4-BE49-F238E27FC236}">
                <a16:creationId xmlns:a16="http://schemas.microsoft.com/office/drawing/2014/main" id="{BAFAB6E9-C44E-4E4B-B5D7-193CAB4D388D}"/>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6D56F25-172F-9B4A-9E10-C370D0811218}" type="slidenum">
              <a:rPr lang="en-US" altLang="en-US" smtClean="0">
                <a:solidFill>
                  <a:schemeClr val="bg1"/>
                </a:solidFill>
                <a:latin typeface="Arial" panose="020B0604020202020204" pitchFamily="34" charset="0"/>
              </a:rPr>
              <a:pPr fontAlgn="base">
                <a:spcBef>
                  <a:spcPct val="0"/>
                </a:spcBef>
                <a:spcAft>
                  <a:spcPct val="0"/>
                </a:spcAft>
              </a:pPr>
              <a:t>78</a:t>
            </a:fld>
            <a:endParaRPr lang="en-US" altLang="en-US" dirty="0">
              <a:solidFill>
                <a:schemeClr val="bg1"/>
              </a:solidFill>
              <a:latin typeface="Arial" panose="020B0604020202020204" pitchFamily="34" charset="0"/>
            </a:endParaRPr>
          </a:p>
        </p:txBody>
      </p:sp>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p:txBody>
          <a:bodyPr/>
          <a:lstStyle/>
          <a:p>
            <a:pPr eaLnBrk="1" hangingPunct="1"/>
            <a:r>
              <a:rPr lang="en-US" altLang="en-US" dirty="0"/>
              <a:t>Developer Tools</a:t>
            </a:r>
          </a:p>
        </p:txBody>
      </p:sp>
      <p:sp>
        <p:nvSpPr>
          <p:cNvPr id="113671" name="Text Placeholder 4">
            <a:extLst>
              <a:ext uri="{FF2B5EF4-FFF2-40B4-BE49-F238E27FC236}">
                <a16:creationId xmlns:a16="http://schemas.microsoft.com/office/drawing/2014/main" id="{F4105B63-216F-3041-9C3B-B36EC20734B1}"/>
              </a:ext>
            </a:extLst>
          </p:cNvPr>
          <p:cNvSpPr>
            <a:spLocks noGrp="1" noChangeArrowheads="1"/>
          </p:cNvSpPr>
          <p:nvPr>
            <p:ph type="body" sz="quarter" idx="10"/>
          </p:nvPr>
        </p:nvSpPr>
        <p:spPr/>
        <p:txBody>
          <a:bodyPr/>
          <a:lstStyle/>
          <a:p>
            <a:pPr eaLnBrk="1" hangingPunct="1"/>
            <a:r>
              <a:rPr lang="en-US" altLang="en-US" dirty="0"/>
              <a:t>3/4</a:t>
            </a:r>
          </a:p>
        </p:txBody>
      </p:sp>
      <p:sp>
        <p:nvSpPr>
          <p:cNvPr id="113672" name="TextBox 9">
            <a:extLst>
              <a:ext uri="{FF2B5EF4-FFF2-40B4-BE49-F238E27FC236}">
                <a16:creationId xmlns:a16="http://schemas.microsoft.com/office/drawing/2014/main" id="{FB53D42F-4169-BA49-B0F6-5143676C1A2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X-Ray</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3674" name="TextBox 11">
            <a:extLst>
              <a:ext uri="{FF2B5EF4-FFF2-40B4-BE49-F238E27FC236}">
                <a16:creationId xmlns:a16="http://schemas.microsoft.com/office/drawing/2014/main" id="{EDDBFA85-5395-284B-B1AD-95B53350369D}"/>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 Development Kit (AWS CDK)</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3677" name="TextBox 15">
            <a:extLst>
              <a:ext uri="{FF2B5EF4-FFF2-40B4-BE49-F238E27FC236}">
                <a16:creationId xmlns:a16="http://schemas.microsoft.com/office/drawing/2014/main" id="{777E852A-0817-CC4E-8E50-6C8AD923F8C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CodeArtifact</a:t>
            </a:r>
          </a:p>
        </p:txBody>
      </p:sp>
      <p:sp>
        <p:nvSpPr>
          <p:cNvPr id="17" name="TextBox 15">
            <a:extLst>
              <a:ext uri="{FF2B5EF4-FFF2-40B4-BE49-F238E27FC236}">
                <a16:creationId xmlns:a16="http://schemas.microsoft.com/office/drawing/2014/main" id="{496FCA47-C0EC-4640-8318-54BB29FA247A}"/>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CloudShell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27" name="Graphic 26">
            <a:extLst>
              <a:ext uri="{FF2B5EF4-FFF2-40B4-BE49-F238E27FC236}">
                <a16:creationId xmlns:a16="http://schemas.microsoft.com/office/drawing/2014/main" id="{A58B2415-3B87-DE41-ADCE-E8A9126C44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8688" y="1182688"/>
            <a:ext cx="762000" cy="76200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7" name="Graphic 7">
            <a:extLst>
              <a:ext uri="{FF2B5EF4-FFF2-40B4-BE49-F238E27FC236}">
                <a16:creationId xmlns:a16="http://schemas.microsoft.com/office/drawing/2014/main" id="{57FA1F27-A2E2-7D4A-A34C-9636E8580D5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9" name="Footer Placeholder 2">
            <a:extLst>
              <a:ext uri="{FF2B5EF4-FFF2-40B4-BE49-F238E27FC236}">
                <a16:creationId xmlns:a16="http://schemas.microsoft.com/office/drawing/2014/main" id="{CAC71BA1-90AD-9C4D-941B-9FB74F8797BB}"/>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13670" name="Slide Number Placeholder 3">
            <a:extLst>
              <a:ext uri="{FF2B5EF4-FFF2-40B4-BE49-F238E27FC236}">
                <a16:creationId xmlns:a16="http://schemas.microsoft.com/office/drawing/2014/main" id="{BAFAB6E9-C44E-4E4B-B5D7-193CAB4D388D}"/>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6D56F25-172F-9B4A-9E10-C370D0811218}" type="slidenum">
              <a:rPr lang="en-US" altLang="en-US" smtClean="0">
                <a:solidFill>
                  <a:schemeClr val="bg1"/>
                </a:solidFill>
                <a:latin typeface="Arial" panose="020B0604020202020204" pitchFamily="34" charset="0"/>
              </a:rPr>
              <a:pPr fontAlgn="base">
                <a:spcBef>
                  <a:spcPct val="0"/>
                </a:spcBef>
                <a:spcAft>
                  <a:spcPct val="0"/>
                </a:spcAft>
              </a:pPr>
              <a:t>79</a:t>
            </a:fld>
            <a:endParaRPr lang="en-US" altLang="en-US" dirty="0">
              <a:solidFill>
                <a:schemeClr val="bg1"/>
              </a:solidFill>
              <a:latin typeface="Arial" panose="020B0604020202020204" pitchFamily="34" charset="0"/>
            </a:endParaRPr>
          </a:p>
        </p:txBody>
      </p:sp>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p:txBody>
          <a:bodyPr/>
          <a:lstStyle/>
          <a:p>
            <a:pPr eaLnBrk="1" hangingPunct="1"/>
            <a:r>
              <a:rPr lang="en-US" altLang="en-US" dirty="0"/>
              <a:t>Developer Tools</a:t>
            </a:r>
          </a:p>
        </p:txBody>
      </p:sp>
      <p:sp>
        <p:nvSpPr>
          <p:cNvPr id="113671" name="Text Placeholder 4">
            <a:extLst>
              <a:ext uri="{FF2B5EF4-FFF2-40B4-BE49-F238E27FC236}">
                <a16:creationId xmlns:a16="http://schemas.microsoft.com/office/drawing/2014/main" id="{F4105B63-216F-3041-9C3B-B36EC20734B1}"/>
              </a:ext>
            </a:extLst>
          </p:cNvPr>
          <p:cNvSpPr>
            <a:spLocks noGrp="1" noChangeArrowheads="1"/>
          </p:cNvSpPr>
          <p:nvPr>
            <p:ph type="body" sz="quarter" idx="10"/>
          </p:nvPr>
        </p:nvSpPr>
        <p:spPr/>
        <p:txBody>
          <a:bodyPr/>
          <a:lstStyle/>
          <a:p>
            <a:pPr eaLnBrk="1" hangingPunct="1"/>
            <a:r>
              <a:rPr lang="en-US" altLang="en-US" dirty="0"/>
              <a:t>4/4</a:t>
            </a:r>
          </a:p>
        </p:txBody>
      </p:sp>
      <p:sp>
        <p:nvSpPr>
          <p:cNvPr id="113672" name="TextBox 9">
            <a:extLst>
              <a:ext uri="{FF2B5EF4-FFF2-40B4-BE49-F238E27FC236}">
                <a16:creationId xmlns:a16="http://schemas.microsoft.com/office/drawing/2014/main" id="{FB53D42F-4169-BA49-B0F6-5143676C1A2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Corretto</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9479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a:xfrm>
            <a:off x="152400" y="1473200"/>
            <a:ext cx="9650413" cy="2595563"/>
          </a:xfrm>
        </p:spPr>
        <p:txBody>
          <a:bodyPr/>
          <a:lstStyle/>
          <a:p>
            <a:pPr eaLnBrk="1" hangingPunct="1"/>
            <a:r>
              <a:rPr lang="en-US" altLang="en-US" dirty="0"/>
              <a:t>System</a:t>
            </a:r>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An all-up look at the diagram system</a:t>
            </a:r>
          </a:p>
          <a:p>
            <a:pPr eaLnBrk="1" fontAlgn="auto" hangingPunct="1">
              <a:spcAft>
                <a:spcPts val="0"/>
              </a:spcAft>
              <a:defRPr/>
            </a:pPr>
            <a:endParaRPr lang="en-US" dirty="0"/>
          </a:p>
        </p:txBody>
      </p:sp>
      <p:sp>
        <p:nvSpPr>
          <p:cNvPr id="45059" name="Footer Placeholder 3">
            <a:extLst>
              <a:ext uri="{FF2B5EF4-FFF2-40B4-BE49-F238E27FC236}">
                <a16:creationId xmlns:a16="http://schemas.microsoft.com/office/drawing/2014/main" id="{DC0DCB54-F838-2B42-A288-CC3EFA3038A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45060" name="Slide Number Placeholder 4">
            <a:extLst>
              <a:ext uri="{FF2B5EF4-FFF2-40B4-BE49-F238E27FC236}">
                <a16:creationId xmlns:a16="http://schemas.microsoft.com/office/drawing/2014/main" id="{AEAB1AED-9D63-E448-9AFA-1E233564816F}"/>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13E1C29-D0BF-0B4D-89CF-5CC64ED1EF33}" type="slidenum">
              <a:rPr lang="en-US" altLang="en-US" smtClean="0">
                <a:solidFill>
                  <a:schemeClr val="bg1"/>
                </a:solidFill>
                <a:latin typeface="Arial" panose="020B0604020202020204" pitchFamily="34" charset="0"/>
              </a:rPr>
              <a:pPr fontAlgn="base">
                <a:spcBef>
                  <a:spcPct val="0"/>
                </a:spcBef>
                <a:spcAft>
                  <a:spcPct val="0"/>
                </a:spcAft>
              </a:pPr>
              <a:t>8</a:t>
            </a:fld>
            <a:endParaRPr lang="en-US" altLang="en-US" dirty="0">
              <a:solidFill>
                <a:schemeClr val="bg1"/>
              </a:solidFill>
              <a:latin typeface="Arial" panose="020B0604020202020204"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Graphic 7">
            <a:extLst>
              <a:ext uri="{FF2B5EF4-FFF2-40B4-BE49-F238E27FC236}">
                <a16:creationId xmlns:a16="http://schemas.microsoft.com/office/drawing/2014/main" id="{C35523AA-FB82-8046-9B50-152A2BFDE4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1" name="Footer Placeholder 2">
            <a:extLst>
              <a:ext uri="{FF2B5EF4-FFF2-40B4-BE49-F238E27FC236}">
                <a16:creationId xmlns:a16="http://schemas.microsoft.com/office/drawing/2014/main" id="{B44C16BE-F310-1B46-B3EE-FA6BD3ECB510}"/>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14692" name="Slide Number Placeholder 3">
            <a:extLst>
              <a:ext uri="{FF2B5EF4-FFF2-40B4-BE49-F238E27FC236}">
                <a16:creationId xmlns:a16="http://schemas.microsoft.com/office/drawing/2014/main" id="{39606722-E70E-5C4A-A895-69DE5145B318}"/>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8464A04-5B6A-2A47-BBF2-FF29925C6B4B}" type="slidenum">
              <a:rPr lang="en-US" altLang="en-US" smtClean="0">
                <a:solidFill>
                  <a:schemeClr val="bg1"/>
                </a:solidFill>
                <a:latin typeface="Arial" panose="020B0604020202020204" pitchFamily="34" charset="0"/>
              </a:rPr>
              <a:pPr fontAlgn="base">
                <a:spcBef>
                  <a:spcPct val="0"/>
                </a:spcBef>
                <a:spcAft>
                  <a:spcPct val="0"/>
                </a:spcAft>
              </a:pPr>
              <a:t>80</a:t>
            </a:fld>
            <a:endParaRPr lang="en-US" altLang="en-US" dirty="0">
              <a:solidFill>
                <a:schemeClr val="bg1"/>
              </a:solidFill>
              <a:latin typeface="Arial" panose="020B0604020202020204" pitchFamily="34" charset="0"/>
            </a:endParaRPr>
          </a:p>
        </p:txBody>
      </p:sp>
      <p:sp>
        <p:nvSpPr>
          <p:cNvPr id="114690" name="Title 1">
            <a:extLst>
              <a:ext uri="{FF2B5EF4-FFF2-40B4-BE49-F238E27FC236}">
                <a16:creationId xmlns:a16="http://schemas.microsoft.com/office/drawing/2014/main" id="{B92A311A-FCC9-1340-97B6-8A421511C720}"/>
              </a:ext>
            </a:extLst>
          </p:cNvPr>
          <p:cNvSpPr>
            <a:spLocks noGrp="1" noChangeArrowheads="1"/>
          </p:cNvSpPr>
          <p:nvPr>
            <p:ph type="ctrTitle"/>
          </p:nvPr>
        </p:nvSpPr>
        <p:spPr/>
        <p:txBody>
          <a:bodyPr/>
          <a:lstStyle/>
          <a:p>
            <a:pPr eaLnBrk="1" hangingPunct="1"/>
            <a:r>
              <a:rPr lang="en-US" altLang="en-US" dirty="0"/>
              <a:t>End User</a:t>
            </a:r>
            <a:br>
              <a:rPr lang="en-US" altLang="en-US" dirty="0"/>
            </a:br>
            <a:r>
              <a:rPr lang="en-US" altLang="en-US" dirty="0"/>
              <a:t>Computing</a:t>
            </a:r>
          </a:p>
        </p:txBody>
      </p:sp>
      <p:sp>
        <p:nvSpPr>
          <p:cNvPr id="114693" name="Title 3">
            <a:extLst>
              <a:ext uri="{FF2B5EF4-FFF2-40B4-BE49-F238E27FC236}">
                <a16:creationId xmlns:a16="http://schemas.microsoft.com/office/drawing/2014/main" id="{2BC2488B-F10A-E948-8E0B-DA15E27A2C4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Graphic 21">
            <a:extLst>
              <a:ext uri="{FF2B5EF4-FFF2-40B4-BE49-F238E27FC236}">
                <a16:creationId xmlns:a16="http://schemas.microsoft.com/office/drawing/2014/main" id="{F2685F15-C408-0441-8629-3144661201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5" name="Graphic 19">
            <a:extLst>
              <a:ext uri="{FF2B5EF4-FFF2-40B4-BE49-F238E27FC236}">
                <a16:creationId xmlns:a16="http://schemas.microsoft.com/office/drawing/2014/main" id="{E01E6D95-75FA-A44C-BDFB-5DAED94C26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6" name="Graphic 17">
            <a:extLst>
              <a:ext uri="{FF2B5EF4-FFF2-40B4-BE49-F238E27FC236}">
                <a16:creationId xmlns:a16="http://schemas.microsoft.com/office/drawing/2014/main" id="{B163B40E-0582-DE44-B0C8-87F9AB4C53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8" name="Footer Placeholder 2">
            <a:extLst>
              <a:ext uri="{FF2B5EF4-FFF2-40B4-BE49-F238E27FC236}">
                <a16:creationId xmlns:a16="http://schemas.microsoft.com/office/drawing/2014/main" id="{811BFFA2-0AC6-D441-B28A-C0DD81BD893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15719" name="Slide Number Placeholder 3">
            <a:extLst>
              <a:ext uri="{FF2B5EF4-FFF2-40B4-BE49-F238E27FC236}">
                <a16:creationId xmlns:a16="http://schemas.microsoft.com/office/drawing/2014/main" id="{50280049-1274-D447-B923-BD7837B96B82}"/>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C8234DF-2597-644D-8485-BB3C1A8C65AC}" type="slidenum">
              <a:rPr lang="en-US" altLang="en-US" smtClean="0">
                <a:solidFill>
                  <a:schemeClr val="bg1"/>
                </a:solidFill>
                <a:latin typeface="Arial" panose="020B0604020202020204" pitchFamily="34" charset="0"/>
              </a:rPr>
              <a:pPr fontAlgn="base">
                <a:spcBef>
                  <a:spcPct val="0"/>
                </a:spcBef>
                <a:spcAft>
                  <a:spcPct val="0"/>
                </a:spcAft>
              </a:pPr>
              <a:t>81</a:t>
            </a:fld>
            <a:endParaRPr lang="en-US" altLang="en-US" dirty="0">
              <a:solidFill>
                <a:schemeClr val="bg1"/>
              </a:solidFill>
              <a:latin typeface="Arial" panose="020B0604020202020204" pitchFamily="34" charset="0"/>
            </a:endParaRPr>
          </a:p>
        </p:txBody>
      </p:sp>
      <p:sp>
        <p:nvSpPr>
          <p:cNvPr id="115717" name="Title 1">
            <a:extLst>
              <a:ext uri="{FF2B5EF4-FFF2-40B4-BE49-F238E27FC236}">
                <a16:creationId xmlns:a16="http://schemas.microsoft.com/office/drawing/2014/main" id="{892B0EB4-F1DF-1A4D-891D-A53F5C208B7C}"/>
              </a:ext>
            </a:extLst>
          </p:cNvPr>
          <p:cNvSpPr>
            <a:spLocks noGrp="1" noChangeArrowheads="1"/>
          </p:cNvSpPr>
          <p:nvPr>
            <p:ph type="title"/>
          </p:nvPr>
        </p:nvSpPr>
        <p:spPr/>
        <p:txBody>
          <a:bodyPr/>
          <a:lstStyle/>
          <a:p>
            <a:pPr eaLnBrk="1" hangingPunct="1"/>
            <a:r>
              <a:rPr lang="en-US" altLang="en-US" dirty="0"/>
              <a:t>End User Computing</a:t>
            </a:r>
          </a:p>
        </p:txBody>
      </p:sp>
      <p:sp>
        <p:nvSpPr>
          <p:cNvPr id="115720" name="Text Placeholder 4">
            <a:extLst>
              <a:ext uri="{FF2B5EF4-FFF2-40B4-BE49-F238E27FC236}">
                <a16:creationId xmlns:a16="http://schemas.microsoft.com/office/drawing/2014/main" id="{891B6AFD-3957-FE48-AEF9-5B88CC81E443}"/>
              </a:ext>
            </a:extLst>
          </p:cNvPr>
          <p:cNvSpPr>
            <a:spLocks noGrp="1" noChangeArrowheads="1"/>
          </p:cNvSpPr>
          <p:nvPr>
            <p:ph type="body" sz="quarter" idx="10"/>
          </p:nvPr>
        </p:nvSpPr>
        <p:spPr/>
        <p:txBody>
          <a:bodyPr/>
          <a:lstStyle/>
          <a:p>
            <a:pPr eaLnBrk="1" hangingPunct="1"/>
            <a:r>
              <a:rPr lang="en-US" altLang="en-US" dirty="0"/>
              <a:t>1/1</a:t>
            </a:r>
          </a:p>
        </p:txBody>
      </p:sp>
      <p:sp>
        <p:nvSpPr>
          <p:cNvPr id="115721" name="TextBox 9">
            <a:extLst>
              <a:ext uri="{FF2B5EF4-FFF2-40B4-BE49-F238E27FC236}">
                <a16:creationId xmlns:a16="http://schemas.microsoft.com/office/drawing/2014/main" id="{07822453-43F6-5347-8BE3-67C603A4557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AppStream 2.0</a:t>
            </a:r>
          </a:p>
        </p:txBody>
      </p:sp>
      <p:cxnSp>
        <p:nvCxnSpPr>
          <p:cNvPr id="11" name="Straight Connector 10">
            <a:extLst>
              <a:ext uri="{FF2B5EF4-FFF2-40B4-BE49-F238E27FC236}">
                <a16:creationId xmlns:a16="http://schemas.microsoft.com/office/drawing/2014/main" id="{5FD9C69B-4D49-184F-BA04-C56CF455C1B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5723" name="TextBox 11">
            <a:extLst>
              <a:ext uri="{FF2B5EF4-FFF2-40B4-BE49-F238E27FC236}">
                <a16:creationId xmlns:a16="http://schemas.microsoft.com/office/drawing/2014/main" id="{F271A4BD-D639-AF42-9F48-14706CA55FF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WorkSpaces</a:t>
            </a:r>
          </a:p>
        </p:txBody>
      </p:sp>
      <p:sp>
        <p:nvSpPr>
          <p:cNvPr id="115724" name="TextBox 12">
            <a:extLst>
              <a:ext uri="{FF2B5EF4-FFF2-40B4-BE49-F238E27FC236}">
                <a16:creationId xmlns:a16="http://schemas.microsoft.com/office/drawing/2014/main" id="{B23C58D3-E304-FD4F-BD06-AA1D5CB0115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WorkLink</a:t>
            </a:r>
          </a:p>
        </p:txBody>
      </p:sp>
      <p:cxnSp>
        <p:nvCxnSpPr>
          <p:cNvPr id="14" name="Straight Connector 13">
            <a:extLst>
              <a:ext uri="{FF2B5EF4-FFF2-40B4-BE49-F238E27FC236}">
                <a16:creationId xmlns:a16="http://schemas.microsoft.com/office/drawing/2014/main" id="{57048C0E-44E0-F24D-9690-2C8E0A6C8CC6}"/>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40A9873-F4A0-414E-9062-FAB8BFEE45D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1" name="Graphic 7">
            <a:extLst>
              <a:ext uri="{FF2B5EF4-FFF2-40B4-BE49-F238E27FC236}">
                <a16:creationId xmlns:a16="http://schemas.microsoft.com/office/drawing/2014/main" id="{A40E49E1-65D3-C944-A14A-DF9558763D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3" name="Footer Placeholder 2">
            <a:extLst>
              <a:ext uri="{FF2B5EF4-FFF2-40B4-BE49-F238E27FC236}">
                <a16:creationId xmlns:a16="http://schemas.microsoft.com/office/drawing/2014/main" id="{EDA3BD0D-82D6-F643-B3C9-173F912546E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48484" name="Slide Number Placeholder 3">
            <a:extLst>
              <a:ext uri="{FF2B5EF4-FFF2-40B4-BE49-F238E27FC236}">
                <a16:creationId xmlns:a16="http://schemas.microsoft.com/office/drawing/2014/main" id="{3A4CDE73-FC14-D44F-83BC-DBCC4C58363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04E205A-60DE-0441-9CF2-1D83EBEC6B74}" type="slidenum">
              <a:rPr lang="en-US" altLang="en-US" smtClean="0">
                <a:solidFill>
                  <a:schemeClr val="bg1"/>
                </a:solidFill>
                <a:latin typeface="Arial" panose="020B0604020202020204" pitchFamily="34" charset="0"/>
              </a:rPr>
              <a:pPr fontAlgn="base">
                <a:spcBef>
                  <a:spcPct val="0"/>
                </a:spcBef>
                <a:spcAft>
                  <a:spcPct val="0"/>
                </a:spcAft>
              </a:pPr>
              <a:t>82</a:t>
            </a:fld>
            <a:endParaRPr lang="en-US" altLang="en-US" dirty="0">
              <a:solidFill>
                <a:schemeClr val="bg1"/>
              </a:solidFill>
              <a:latin typeface="Arial" panose="020B0604020202020204" pitchFamily="34" charset="0"/>
            </a:endParaRPr>
          </a:p>
        </p:txBody>
      </p:sp>
      <p:sp>
        <p:nvSpPr>
          <p:cNvPr id="148482" name="Title 1">
            <a:extLst>
              <a:ext uri="{FF2B5EF4-FFF2-40B4-BE49-F238E27FC236}">
                <a16:creationId xmlns:a16="http://schemas.microsoft.com/office/drawing/2014/main" id="{66A82DBA-6B37-5240-83CE-3473ACD8E50F}"/>
              </a:ext>
            </a:extLst>
          </p:cNvPr>
          <p:cNvSpPr>
            <a:spLocks noGrp="1" noChangeArrowheads="1"/>
          </p:cNvSpPr>
          <p:nvPr>
            <p:ph type="ctrTitle"/>
          </p:nvPr>
        </p:nvSpPr>
        <p:spPr/>
        <p:txBody>
          <a:bodyPr/>
          <a:lstStyle/>
          <a:p>
            <a:pPr eaLnBrk="1" hangingPunct="1"/>
            <a:r>
              <a:rPr lang="en-US" altLang="en-US" dirty="0"/>
              <a:t>Front End Web </a:t>
            </a:r>
            <a:br>
              <a:rPr lang="en-US" altLang="en-US" dirty="0"/>
            </a:br>
            <a:r>
              <a:rPr lang="en-US" altLang="en-US" dirty="0"/>
              <a:t>&amp; Mobile</a:t>
            </a:r>
          </a:p>
        </p:txBody>
      </p:sp>
      <p:sp>
        <p:nvSpPr>
          <p:cNvPr id="148485" name="Title 3">
            <a:extLst>
              <a:ext uri="{FF2B5EF4-FFF2-40B4-BE49-F238E27FC236}">
                <a16:creationId xmlns:a16="http://schemas.microsoft.com/office/drawing/2014/main" id="{1800309F-8E56-0B4F-A5DB-C68E312F244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4415523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7" name="Graphic 17">
            <a:extLst>
              <a:ext uri="{FF2B5EF4-FFF2-40B4-BE49-F238E27FC236}">
                <a16:creationId xmlns:a16="http://schemas.microsoft.com/office/drawing/2014/main" id="{A16E9B62-E9AB-A64A-8815-34A0C5E441D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10" name="Footer Placeholder 2">
            <a:extLst>
              <a:ext uri="{FF2B5EF4-FFF2-40B4-BE49-F238E27FC236}">
                <a16:creationId xmlns:a16="http://schemas.microsoft.com/office/drawing/2014/main" id="{BD7B9371-D312-D842-8E7C-73C26D1FA7E9}"/>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49511" name="Slide Number Placeholder 3">
            <a:extLst>
              <a:ext uri="{FF2B5EF4-FFF2-40B4-BE49-F238E27FC236}">
                <a16:creationId xmlns:a16="http://schemas.microsoft.com/office/drawing/2014/main" id="{FCCFD2B6-F9B2-674A-864B-1698C16E117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3B6DC84-673D-8743-A8BE-21D1EA76ECED}" type="slidenum">
              <a:rPr lang="en-US" altLang="en-US" smtClean="0">
                <a:solidFill>
                  <a:schemeClr val="bg1"/>
                </a:solidFill>
                <a:latin typeface="Arial" panose="020B0604020202020204" pitchFamily="34" charset="0"/>
              </a:rPr>
              <a:pPr fontAlgn="base">
                <a:spcBef>
                  <a:spcPct val="0"/>
                </a:spcBef>
                <a:spcAft>
                  <a:spcPct val="0"/>
                </a:spcAft>
              </a:pPr>
              <a:t>83</a:t>
            </a:fld>
            <a:endParaRPr lang="en-US" altLang="en-US" dirty="0">
              <a:solidFill>
                <a:schemeClr val="bg1"/>
              </a:solidFill>
              <a:latin typeface="Arial" panose="020B0604020202020204" pitchFamily="34" charset="0"/>
            </a:endParaRPr>
          </a:p>
        </p:txBody>
      </p:sp>
      <p:sp>
        <p:nvSpPr>
          <p:cNvPr id="149509" name="Title 1">
            <a:extLst>
              <a:ext uri="{FF2B5EF4-FFF2-40B4-BE49-F238E27FC236}">
                <a16:creationId xmlns:a16="http://schemas.microsoft.com/office/drawing/2014/main" id="{A6942077-2836-FC41-9A52-0FDE39DC00D6}"/>
              </a:ext>
            </a:extLst>
          </p:cNvPr>
          <p:cNvSpPr>
            <a:spLocks noGrp="1" noChangeArrowheads="1"/>
          </p:cNvSpPr>
          <p:nvPr>
            <p:ph type="title"/>
          </p:nvPr>
        </p:nvSpPr>
        <p:spPr/>
        <p:txBody>
          <a:bodyPr/>
          <a:lstStyle/>
          <a:p>
            <a:pPr eaLnBrk="1" hangingPunct="1"/>
            <a:r>
              <a:rPr lang="en-US" altLang="en-US" dirty="0"/>
              <a:t>Front End Web &amp; Mobile</a:t>
            </a:r>
          </a:p>
        </p:txBody>
      </p:sp>
      <p:sp>
        <p:nvSpPr>
          <p:cNvPr id="149512" name="Text Placeholder 4">
            <a:extLst>
              <a:ext uri="{FF2B5EF4-FFF2-40B4-BE49-F238E27FC236}">
                <a16:creationId xmlns:a16="http://schemas.microsoft.com/office/drawing/2014/main" id="{BC9D6882-6BBD-FA4E-95CC-94130BEF91B8}"/>
              </a:ext>
            </a:extLst>
          </p:cNvPr>
          <p:cNvSpPr>
            <a:spLocks noGrp="1" noChangeArrowheads="1"/>
          </p:cNvSpPr>
          <p:nvPr>
            <p:ph type="body" sz="quarter" idx="10"/>
          </p:nvPr>
        </p:nvSpPr>
        <p:spPr/>
        <p:txBody>
          <a:bodyPr/>
          <a:lstStyle/>
          <a:p>
            <a:pPr eaLnBrk="1" hangingPunct="1"/>
            <a:r>
              <a:rPr lang="en-US" altLang="en-US" dirty="0"/>
              <a:t>1/1</a:t>
            </a:r>
          </a:p>
        </p:txBody>
      </p:sp>
      <p:cxnSp>
        <p:nvCxnSpPr>
          <p:cNvPr id="11" name="Straight Connector 10">
            <a:extLst>
              <a:ext uri="{FF2B5EF4-FFF2-40B4-BE49-F238E27FC236}">
                <a16:creationId xmlns:a16="http://schemas.microsoft.com/office/drawing/2014/main" id="{63D347D5-6CB0-5C49-9B88-535C07920AC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9515" name="TextBox 11">
            <a:extLst>
              <a:ext uri="{FF2B5EF4-FFF2-40B4-BE49-F238E27FC236}">
                <a16:creationId xmlns:a16="http://schemas.microsoft.com/office/drawing/2014/main" id="{8B7D0329-883D-2245-AB6C-8A170E06363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Device Farm</a:t>
            </a:r>
          </a:p>
        </p:txBody>
      </p:sp>
      <p:cxnSp>
        <p:nvCxnSpPr>
          <p:cNvPr id="14" name="Straight Connector 13">
            <a:extLst>
              <a:ext uri="{FF2B5EF4-FFF2-40B4-BE49-F238E27FC236}">
                <a16:creationId xmlns:a16="http://schemas.microsoft.com/office/drawing/2014/main" id="{43BDFA02-F05A-6949-951D-0EBC7FEE2D3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B0A8840-CA47-304F-B219-EF898E1BFE8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10">
            <a:extLst>
              <a:ext uri="{FF2B5EF4-FFF2-40B4-BE49-F238E27FC236}">
                <a16:creationId xmlns:a16="http://schemas.microsoft.com/office/drawing/2014/main" id="{E8CC32E7-FA34-1F4D-A36D-AEA68B8F2A22}"/>
              </a:ext>
            </a:extLst>
          </p:cNvPr>
          <p:cNvPicPr>
            <a:picLocks noChangeAspect="1" noChangeArrowheads="1"/>
          </p:cNvPicPr>
          <p:nvPr/>
        </p:nvPicPr>
        <p:blipFill>
          <a:blip r:embed="rId4"/>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6">
            <a:extLst>
              <a:ext uri="{FF2B5EF4-FFF2-40B4-BE49-F238E27FC236}">
                <a16:creationId xmlns:a16="http://schemas.microsoft.com/office/drawing/2014/main" id="{B33ED971-B1D0-D247-8E33-89CD8373980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Amplify</a:t>
            </a:r>
          </a:p>
        </p:txBody>
      </p:sp>
      <p:pic>
        <p:nvPicPr>
          <p:cNvPr id="3" name="Graphic 2">
            <a:extLst>
              <a:ext uri="{FF2B5EF4-FFF2-40B4-BE49-F238E27FC236}">
                <a16:creationId xmlns:a16="http://schemas.microsoft.com/office/drawing/2014/main" id="{CA6B3DEF-2475-9847-A7C6-38A5FFA137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6812" y="1184275"/>
            <a:ext cx="762000" cy="762000"/>
          </a:xfrm>
          <a:prstGeom prst="rect">
            <a:avLst/>
          </a:prstGeom>
        </p:spPr>
      </p:pic>
      <p:sp>
        <p:nvSpPr>
          <p:cNvPr id="16" name="TextBox 11">
            <a:extLst>
              <a:ext uri="{FF2B5EF4-FFF2-40B4-BE49-F238E27FC236}">
                <a16:creationId xmlns:a16="http://schemas.microsoft.com/office/drawing/2014/main" id="{E036E371-E41C-C947-87D5-B5BE68B76638}"/>
              </a:ext>
            </a:extLst>
          </p:cNvPr>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Location Service</a:t>
            </a:r>
          </a:p>
        </p:txBody>
      </p:sp>
      <p:sp>
        <p:nvSpPr>
          <p:cNvPr id="17" name="TextBox 16">
            <a:extLst>
              <a:ext uri="{FF2B5EF4-FFF2-40B4-BE49-F238E27FC236}">
                <a16:creationId xmlns:a16="http://schemas.microsoft.com/office/drawing/2014/main" id="{6A630235-748B-4C4E-89A7-17FA1C17D736}"/>
              </a:ext>
            </a:extLst>
          </p:cNvPr>
          <p:cNvSpPr txBox="1">
            <a:spLocks noChangeArrowheads="1"/>
          </p:cNvSpPr>
          <p:nvPr/>
        </p:nvSpPr>
        <p:spPr bwMode="auto">
          <a:xfrm>
            <a:off x="6746875" y="3248025"/>
            <a:ext cx="11858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Track</a:t>
            </a:r>
          </a:p>
        </p:txBody>
      </p:sp>
      <p:pic>
        <p:nvPicPr>
          <p:cNvPr id="20" name="Graphic 6">
            <a:extLst>
              <a:ext uri="{FF2B5EF4-FFF2-40B4-BE49-F238E27FC236}">
                <a16:creationId xmlns:a16="http://schemas.microsoft.com/office/drawing/2014/main" id="{81BD3003-773F-6C49-988D-9773BDDAF835}"/>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089775"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18">
            <a:extLst>
              <a:ext uri="{FF2B5EF4-FFF2-40B4-BE49-F238E27FC236}">
                <a16:creationId xmlns:a16="http://schemas.microsoft.com/office/drawing/2014/main" id="{2DF14CEE-0DCC-C34B-94E2-C9D607CDA235}"/>
              </a:ext>
            </a:extLst>
          </p:cNvPr>
          <p:cNvSpPr txBox="1">
            <a:spLocks noChangeArrowheads="1"/>
          </p:cNvSpPr>
          <p:nvPr/>
        </p:nvSpPr>
        <p:spPr bwMode="auto">
          <a:xfrm>
            <a:off x="7867650" y="3248025"/>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Place</a:t>
            </a:r>
          </a:p>
        </p:txBody>
      </p:sp>
      <p:sp>
        <p:nvSpPr>
          <p:cNvPr id="22" name="TextBox 20">
            <a:extLst>
              <a:ext uri="{FF2B5EF4-FFF2-40B4-BE49-F238E27FC236}">
                <a16:creationId xmlns:a16="http://schemas.microsoft.com/office/drawing/2014/main" id="{72AD4ED7-7374-644D-B5B1-7EBC1327653A}"/>
              </a:ext>
            </a:extLst>
          </p:cNvPr>
          <p:cNvSpPr txBox="1">
            <a:spLocks noChangeArrowheads="1"/>
          </p:cNvSpPr>
          <p:nvPr/>
        </p:nvSpPr>
        <p:spPr bwMode="auto">
          <a:xfrm>
            <a:off x="6723063" y="4373563"/>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Map</a:t>
            </a:r>
          </a:p>
        </p:txBody>
      </p:sp>
      <p:sp>
        <p:nvSpPr>
          <p:cNvPr id="23" name="TextBox 22">
            <a:extLst>
              <a:ext uri="{FF2B5EF4-FFF2-40B4-BE49-F238E27FC236}">
                <a16:creationId xmlns:a16="http://schemas.microsoft.com/office/drawing/2014/main" id="{4B58C2B3-3623-E045-BB67-192984F4F355}"/>
              </a:ext>
            </a:extLst>
          </p:cNvPr>
          <p:cNvSpPr txBox="1">
            <a:spLocks noChangeArrowheads="1"/>
          </p:cNvSpPr>
          <p:nvPr/>
        </p:nvSpPr>
        <p:spPr bwMode="auto">
          <a:xfrm>
            <a:off x="7867650" y="4373563"/>
            <a:ext cx="12207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Geofence</a:t>
            </a:r>
          </a:p>
        </p:txBody>
      </p:sp>
      <p:pic>
        <p:nvPicPr>
          <p:cNvPr id="24" name="Graphic 8">
            <a:extLst>
              <a:ext uri="{FF2B5EF4-FFF2-40B4-BE49-F238E27FC236}">
                <a16:creationId xmlns:a16="http://schemas.microsoft.com/office/drawing/2014/main" id="{A1D4CBA5-43C1-394E-A071-B2856F588181}"/>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8255000" y="28003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25">
            <a:extLst>
              <a:ext uri="{FF2B5EF4-FFF2-40B4-BE49-F238E27FC236}">
                <a16:creationId xmlns:a16="http://schemas.microsoft.com/office/drawing/2014/main" id="{149AD869-13EC-F24A-88C9-2217E5B158A6}"/>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7105650" y="3956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27">
            <a:extLst>
              <a:ext uri="{FF2B5EF4-FFF2-40B4-BE49-F238E27FC236}">
                <a16:creationId xmlns:a16="http://schemas.microsoft.com/office/drawing/2014/main" id="{3BBF2826-67D8-3945-820A-7054E753B833}"/>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8250238" y="3911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0">
            <a:extLst>
              <a:ext uri="{FF2B5EF4-FFF2-40B4-BE49-F238E27FC236}">
                <a16:creationId xmlns:a16="http://schemas.microsoft.com/office/drawing/2014/main" id="{9DE15D71-9503-1148-B340-B1CC67ADACA6}"/>
              </a:ext>
            </a:extLst>
          </p:cNvPr>
          <p:cNvSpPr txBox="1">
            <a:spLocks noChangeArrowheads="1"/>
          </p:cNvSpPr>
          <p:nvPr/>
        </p:nvSpPr>
        <p:spPr bwMode="auto">
          <a:xfrm>
            <a:off x="6725445" y="5387696"/>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Routes</a:t>
            </a:r>
          </a:p>
        </p:txBody>
      </p:sp>
      <p:pic>
        <p:nvPicPr>
          <p:cNvPr id="28" name="Graphic 25">
            <a:extLst>
              <a:ext uri="{FF2B5EF4-FFF2-40B4-BE49-F238E27FC236}">
                <a16:creationId xmlns:a16="http://schemas.microsoft.com/office/drawing/2014/main" id="{85D6B458-E80E-564F-8F8B-B85B074D6860}"/>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7089775" y="49304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36230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Graphic 7">
            <a:extLst>
              <a:ext uri="{FF2B5EF4-FFF2-40B4-BE49-F238E27FC236}">
                <a16:creationId xmlns:a16="http://schemas.microsoft.com/office/drawing/2014/main" id="{381D025C-C382-9C45-8278-D78ECF769E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9" name="Footer Placeholder 2">
            <a:extLst>
              <a:ext uri="{FF2B5EF4-FFF2-40B4-BE49-F238E27FC236}">
                <a16:creationId xmlns:a16="http://schemas.microsoft.com/office/drawing/2014/main" id="{D6083D63-FD72-C94E-B103-1DDFAD9789E8}"/>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16740" name="Slide Number Placeholder 3">
            <a:extLst>
              <a:ext uri="{FF2B5EF4-FFF2-40B4-BE49-F238E27FC236}">
                <a16:creationId xmlns:a16="http://schemas.microsoft.com/office/drawing/2014/main" id="{C709BA6E-B6DA-A340-B647-FC0028977AB1}"/>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164C3C2-4E44-104F-8BBE-E7FF7D766CFC}" type="slidenum">
              <a:rPr lang="en-US" altLang="en-US" smtClean="0">
                <a:solidFill>
                  <a:schemeClr val="bg1"/>
                </a:solidFill>
                <a:latin typeface="Arial" panose="020B0604020202020204" pitchFamily="34" charset="0"/>
              </a:rPr>
              <a:pPr fontAlgn="base">
                <a:spcBef>
                  <a:spcPct val="0"/>
                </a:spcBef>
                <a:spcAft>
                  <a:spcPct val="0"/>
                </a:spcAft>
              </a:pPr>
              <a:t>84</a:t>
            </a:fld>
            <a:endParaRPr lang="en-US" altLang="en-US" dirty="0">
              <a:solidFill>
                <a:schemeClr val="bg1"/>
              </a:solidFill>
              <a:latin typeface="Arial" panose="020B0604020202020204" pitchFamily="34" charset="0"/>
            </a:endParaRPr>
          </a:p>
        </p:txBody>
      </p:sp>
      <p:sp>
        <p:nvSpPr>
          <p:cNvPr id="116738" name="Title 1">
            <a:extLst>
              <a:ext uri="{FF2B5EF4-FFF2-40B4-BE49-F238E27FC236}">
                <a16:creationId xmlns:a16="http://schemas.microsoft.com/office/drawing/2014/main" id="{037DF2B1-354A-EA41-B6AF-E01AA058B807}"/>
              </a:ext>
            </a:extLst>
          </p:cNvPr>
          <p:cNvSpPr>
            <a:spLocks noGrp="1" noChangeArrowheads="1"/>
          </p:cNvSpPr>
          <p:nvPr>
            <p:ph type="ctrTitle"/>
          </p:nvPr>
        </p:nvSpPr>
        <p:spPr/>
        <p:txBody>
          <a:bodyPr/>
          <a:lstStyle/>
          <a:p>
            <a:pPr eaLnBrk="1" hangingPunct="1"/>
            <a:r>
              <a:rPr lang="en-US" altLang="en-US" dirty="0"/>
              <a:t>Game Tech</a:t>
            </a:r>
          </a:p>
        </p:txBody>
      </p:sp>
      <p:sp>
        <p:nvSpPr>
          <p:cNvPr id="116741" name="Title 3">
            <a:extLst>
              <a:ext uri="{FF2B5EF4-FFF2-40B4-BE49-F238E27FC236}">
                <a16:creationId xmlns:a16="http://schemas.microsoft.com/office/drawing/2014/main" id="{99579389-3476-3F43-9FEB-EC2270B0142A}"/>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Graphic 10">
            <a:extLst>
              <a:ext uri="{FF2B5EF4-FFF2-40B4-BE49-F238E27FC236}">
                <a16:creationId xmlns:a16="http://schemas.microsoft.com/office/drawing/2014/main" id="{7ED7175B-91F5-BE4B-A1A5-60D769A1BC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3" name="Footer Placeholder 2">
            <a:extLst>
              <a:ext uri="{FF2B5EF4-FFF2-40B4-BE49-F238E27FC236}">
                <a16:creationId xmlns:a16="http://schemas.microsoft.com/office/drawing/2014/main" id="{0BC5DFCF-1555-794A-AF74-C83A694CB003}"/>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17764" name="Slide Number Placeholder 3">
            <a:extLst>
              <a:ext uri="{FF2B5EF4-FFF2-40B4-BE49-F238E27FC236}">
                <a16:creationId xmlns:a16="http://schemas.microsoft.com/office/drawing/2014/main" id="{2DAECAF5-A1DC-9346-A0D5-72F9F8BC8705}"/>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69B7A88-82AF-E341-9017-7316E97C4225}" type="slidenum">
              <a:rPr lang="en-US" altLang="en-US" smtClean="0">
                <a:solidFill>
                  <a:schemeClr val="bg1"/>
                </a:solidFill>
                <a:latin typeface="Arial" panose="020B0604020202020204" pitchFamily="34" charset="0"/>
              </a:rPr>
              <a:pPr fontAlgn="base">
                <a:spcBef>
                  <a:spcPct val="0"/>
                </a:spcBef>
                <a:spcAft>
                  <a:spcPct val="0"/>
                </a:spcAft>
              </a:pPr>
              <a:t>85</a:t>
            </a:fld>
            <a:endParaRPr lang="en-US" altLang="en-US" dirty="0">
              <a:solidFill>
                <a:schemeClr val="bg1"/>
              </a:solidFill>
              <a:latin typeface="Arial" panose="020B0604020202020204" pitchFamily="34" charset="0"/>
            </a:endParaRPr>
          </a:p>
        </p:txBody>
      </p:sp>
      <p:sp>
        <p:nvSpPr>
          <p:cNvPr id="117762" name="Title 1">
            <a:extLst>
              <a:ext uri="{FF2B5EF4-FFF2-40B4-BE49-F238E27FC236}">
                <a16:creationId xmlns:a16="http://schemas.microsoft.com/office/drawing/2014/main" id="{BFC53466-849A-8542-867A-99E93B17E218}"/>
              </a:ext>
            </a:extLst>
          </p:cNvPr>
          <p:cNvSpPr>
            <a:spLocks noGrp="1" noChangeArrowheads="1"/>
          </p:cNvSpPr>
          <p:nvPr>
            <p:ph type="title"/>
          </p:nvPr>
        </p:nvSpPr>
        <p:spPr/>
        <p:txBody>
          <a:bodyPr/>
          <a:lstStyle/>
          <a:p>
            <a:pPr eaLnBrk="1" hangingPunct="1"/>
            <a:r>
              <a:rPr lang="en-US" altLang="en-US" dirty="0"/>
              <a:t>Game Tech</a:t>
            </a:r>
          </a:p>
        </p:txBody>
      </p:sp>
      <p:sp>
        <p:nvSpPr>
          <p:cNvPr id="117765" name="Text Placeholder 4">
            <a:extLst>
              <a:ext uri="{FF2B5EF4-FFF2-40B4-BE49-F238E27FC236}">
                <a16:creationId xmlns:a16="http://schemas.microsoft.com/office/drawing/2014/main" id="{AB9DADAD-B8DC-F141-A67E-B9E1D79A2005}"/>
              </a:ext>
            </a:extLst>
          </p:cNvPr>
          <p:cNvSpPr>
            <a:spLocks noGrp="1" noChangeArrowheads="1"/>
          </p:cNvSpPr>
          <p:nvPr>
            <p:ph type="body" sz="quarter" idx="10"/>
          </p:nvPr>
        </p:nvSpPr>
        <p:spPr/>
        <p:txBody>
          <a:bodyPr/>
          <a:lstStyle/>
          <a:p>
            <a:pPr eaLnBrk="1" hangingPunct="1"/>
            <a:r>
              <a:rPr lang="en-US" altLang="en-US" dirty="0"/>
              <a:t>1/1</a:t>
            </a:r>
          </a:p>
        </p:txBody>
      </p:sp>
      <p:sp>
        <p:nvSpPr>
          <p:cNvPr id="117766" name="TextBox 6">
            <a:extLst>
              <a:ext uri="{FF2B5EF4-FFF2-40B4-BE49-F238E27FC236}">
                <a16:creationId xmlns:a16="http://schemas.microsoft.com/office/drawing/2014/main" id="{2401B00E-C727-4144-8BC8-1C9691328F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GameLift</a:t>
            </a:r>
          </a:p>
        </p:txBody>
      </p:sp>
      <p:cxnSp>
        <p:nvCxnSpPr>
          <p:cNvPr id="8" name="Straight Connector 7">
            <a:extLst>
              <a:ext uri="{FF2B5EF4-FFF2-40B4-BE49-F238E27FC236}">
                <a16:creationId xmlns:a16="http://schemas.microsoft.com/office/drawing/2014/main" id="{DD771EED-1D41-7C40-B21C-94AAED8F60D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DFEDF3C-D0BD-1E42-AE06-09FBCDFC43C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1B572A5-777E-9545-918D-3AC84AD847D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7770" name="Graphic 11">
            <a:extLst>
              <a:ext uri="{FF2B5EF4-FFF2-40B4-BE49-F238E27FC236}">
                <a16:creationId xmlns:a16="http://schemas.microsoft.com/office/drawing/2014/main" id="{50A43D84-54B5-9B41-B7BC-1AF2523C1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71" name="TextBox 12">
            <a:extLst>
              <a:ext uri="{FF2B5EF4-FFF2-40B4-BE49-F238E27FC236}">
                <a16:creationId xmlns:a16="http://schemas.microsoft.com/office/drawing/2014/main" id="{7A4F7E94-C25A-044F-8750-78FEBD2165C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Lumberyard</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5" name="Graphic 9">
            <a:extLst>
              <a:ext uri="{FF2B5EF4-FFF2-40B4-BE49-F238E27FC236}">
                <a16:creationId xmlns:a16="http://schemas.microsoft.com/office/drawing/2014/main" id="{C0FE689E-2060-AD41-8DFE-FABAF442F9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7" name="Footer Placeholder 2">
            <a:extLst>
              <a:ext uri="{FF2B5EF4-FFF2-40B4-BE49-F238E27FC236}">
                <a16:creationId xmlns:a16="http://schemas.microsoft.com/office/drawing/2014/main" id="{E3544A25-5628-0D47-B798-DFEE55B0C06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18788" name="Slide Number Placeholder 3">
            <a:extLst>
              <a:ext uri="{FF2B5EF4-FFF2-40B4-BE49-F238E27FC236}">
                <a16:creationId xmlns:a16="http://schemas.microsoft.com/office/drawing/2014/main" id="{85B542CB-C8C7-B54C-8EF9-A3F3A70E1E7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D3E1F94-8FB0-D24B-80EC-9D18AE6BDFD7}" type="slidenum">
              <a:rPr lang="en-US" altLang="en-US" smtClean="0">
                <a:solidFill>
                  <a:schemeClr val="bg1"/>
                </a:solidFill>
                <a:latin typeface="Arial" panose="020B0604020202020204" pitchFamily="34" charset="0"/>
              </a:rPr>
              <a:pPr fontAlgn="base">
                <a:spcBef>
                  <a:spcPct val="0"/>
                </a:spcBef>
                <a:spcAft>
                  <a:spcPct val="0"/>
                </a:spcAft>
              </a:pPr>
              <a:t>86</a:t>
            </a:fld>
            <a:endParaRPr lang="en-US" altLang="en-US" dirty="0">
              <a:solidFill>
                <a:schemeClr val="bg1"/>
              </a:solidFill>
              <a:latin typeface="Arial" panose="020B0604020202020204" pitchFamily="34" charset="0"/>
            </a:endParaRPr>
          </a:p>
        </p:txBody>
      </p:sp>
      <p:sp>
        <p:nvSpPr>
          <p:cNvPr id="118786" name="Title 1">
            <a:extLst>
              <a:ext uri="{FF2B5EF4-FFF2-40B4-BE49-F238E27FC236}">
                <a16:creationId xmlns:a16="http://schemas.microsoft.com/office/drawing/2014/main" id="{47023CA4-E6F1-F842-91A0-521DA8D1D53B}"/>
              </a:ext>
            </a:extLst>
          </p:cNvPr>
          <p:cNvSpPr>
            <a:spLocks noGrp="1" noChangeArrowheads="1"/>
          </p:cNvSpPr>
          <p:nvPr>
            <p:ph type="ctrTitle"/>
          </p:nvPr>
        </p:nvSpPr>
        <p:spPr/>
        <p:txBody>
          <a:bodyPr/>
          <a:lstStyle/>
          <a:p>
            <a:pPr eaLnBrk="1" hangingPunct="1"/>
            <a:r>
              <a:rPr lang="en-US" altLang="en-US" dirty="0"/>
              <a:t>Internet of</a:t>
            </a:r>
            <a:br>
              <a:rPr lang="en-US" altLang="en-US" dirty="0"/>
            </a:br>
            <a:r>
              <a:rPr lang="en-US" altLang="en-US" dirty="0"/>
              <a:t>Things</a:t>
            </a:r>
          </a:p>
        </p:txBody>
      </p:sp>
      <p:sp>
        <p:nvSpPr>
          <p:cNvPr id="118789" name="Title 3">
            <a:extLst>
              <a:ext uri="{FF2B5EF4-FFF2-40B4-BE49-F238E27FC236}">
                <a16:creationId xmlns:a16="http://schemas.microsoft.com/office/drawing/2014/main" id="{38CE7250-B7C8-B14F-BF41-01AC5A8D058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09" name="Graphic 23">
            <a:extLst>
              <a:ext uri="{FF2B5EF4-FFF2-40B4-BE49-F238E27FC236}">
                <a16:creationId xmlns:a16="http://schemas.microsoft.com/office/drawing/2014/main" id="{24284D40-1350-114D-BBE9-2D98A07B93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0" name="Graphic 21">
            <a:extLst>
              <a:ext uri="{FF2B5EF4-FFF2-40B4-BE49-F238E27FC236}">
                <a16:creationId xmlns:a16="http://schemas.microsoft.com/office/drawing/2014/main" id="{D56D5A51-F9F7-6E48-AAB4-7FD2C95D25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1" name="Graphic 19">
            <a:extLst>
              <a:ext uri="{FF2B5EF4-FFF2-40B4-BE49-F238E27FC236}">
                <a16:creationId xmlns:a16="http://schemas.microsoft.com/office/drawing/2014/main" id="{01FCFD47-4C70-4A4C-AA6A-FBB9936682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2" name="Graphic 17">
            <a:extLst>
              <a:ext uri="{FF2B5EF4-FFF2-40B4-BE49-F238E27FC236}">
                <a16:creationId xmlns:a16="http://schemas.microsoft.com/office/drawing/2014/main" id="{EB3D1B55-770E-1D4A-AD38-F839BF3365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4" name="Footer Placeholder 2">
            <a:extLst>
              <a:ext uri="{FF2B5EF4-FFF2-40B4-BE49-F238E27FC236}">
                <a16:creationId xmlns:a16="http://schemas.microsoft.com/office/drawing/2014/main" id="{7FEEF789-64A5-8E4D-BECA-9BE0CDFC420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19815" name="Slide Number Placeholder 3">
            <a:extLst>
              <a:ext uri="{FF2B5EF4-FFF2-40B4-BE49-F238E27FC236}">
                <a16:creationId xmlns:a16="http://schemas.microsoft.com/office/drawing/2014/main" id="{23867B9E-226C-5C4F-9F15-F90E7622885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0D01ABB-AC05-B345-B481-4768FE019850}" type="slidenum">
              <a:rPr lang="en-US" altLang="en-US" smtClean="0">
                <a:solidFill>
                  <a:schemeClr val="bg1"/>
                </a:solidFill>
                <a:latin typeface="Arial" panose="020B0604020202020204" pitchFamily="34" charset="0"/>
              </a:rPr>
              <a:pPr fontAlgn="base">
                <a:spcBef>
                  <a:spcPct val="0"/>
                </a:spcBef>
                <a:spcAft>
                  <a:spcPct val="0"/>
                </a:spcAft>
              </a:pPr>
              <a:t>87</a:t>
            </a:fld>
            <a:endParaRPr lang="en-US" altLang="en-US" dirty="0">
              <a:solidFill>
                <a:schemeClr val="bg1"/>
              </a:solidFill>
              <a:latin typeface="Arial" panose="020B0604020202020204" pitchFamily="34" charset="0"/>
            </a:endParaRPr>
          </a:p>
        </p:txBody>
      </p:sp>
      <p:sp>
        <p:nvSpPr>
          <p:cNvPr id="119813" name="Title 1">
            <a:extLst>
              <a:ext uri="{FF2B5EF4-FFF2-40B4-BE49-F238E27FC236}">
                <a16:creationId xmlns:a16="http://schemas.microsoft.com/office/drawing/2014/main" id="{6185BC52-0D4C-6F44-8AC0-A90EE292CB8B}"/>
              </a:ext>
            </a:extLst>
          </p:cNvPr>
          <p:cNvSpPr>
            <a:spLocks noGrp="1" noChangeArrowheads="1"/>
          </p:cNvSpPr>
          <p:nvPr>
            <p:ph type="title"/>
          </p:nvPr>
        </p:nvSpPr>
        <p:spPr/>
        <p:txBody>
          <a:bodyPr/>
          <a:lstStyle/>
          <a:p>
            <a:pPr eaLnBrk="1" hangingPunct="1"/>
            <a:r>
              <a:rPr lang="en-US" altLang="en-US" dirty="0"/>
              <a:t>Internet of Things</a:t>
            </a:r>
          </a:p>
        </p:txBody>
      </p:sp>
      <p:sp>
        <p:nvSpPr>
          <p:cNvPr id="119816" name="Text Placeholder 4">
            <a:extLst>
              <a:ext uri="{FF2B5EF4-FFF2-40B4-BE49-F238E27FC236}">
                <a16:creationId xmlns:a16="http://schemas.microsoft.com/office/drawing/2014/main" id="{2677461C-62D4-5246-B64E-6E036E06B29B}"/>
              </a:ext>
            </a:extLst>
          </p:cNvPr>
          <p:cNvSpPr>
            <a:spLocks noGrp="1" noChangeArrowheads="1"/>
          </p:cNvSpPr>
          <p:nvPr>
            <p:ph type="body" sz="quarter" idx="10"/>
          </p:nvPr>
        </p:nvSpPr>
        <p:spPr/>
        <p:txBody>
          <a:bodyPr/>
          <a:lstStyle/>
          <a:p>
            <a:pPr eaLnBrk="1" hangingPunct="1"/>
            <a:r>
              <a:rPr lang="en-US" altLang="en-US" dirty="0"/>
              <a:t>1/5</a:t>
            </a:r>
          </a:p>
        </p:txBody>
      </p:sp>
      <p:sp>
        <p:nvSpPr>
          <p:cNvPr id="119817" name="TextBox 9">
            <a:extLst>
              <a:ext uri="{FF2B5EF4-FFF2-40B4-BE49-F238E27FC236}">
                <a16:creationId xmlns:a16="http://schemas.microsoft.com/office/drawing/2014/main" id="{78E4D55B-007D-E941-BAD1-06E261EE694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FreeRTOS</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9819" name="TextBox 11">
            <a:extLst>
              <a:ext uri="{FF2B5EF4-FFF2-40B4-BE49-F238E27FC236}">
                <a16:creationId xmlns:a16="http://schemas.microsoft.com/office/drawing/2014/main" id="{2FF1EDE3-C422-9248-BE99-5D2C8E2870D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1-Click</a:t>
            </a:r>
          </a:p>
        </p:txBody>
      </p:sp>
      <p:sp>
        <p:nvSpPr>
          <p:cNvPr id="119820" name="TextBox 12">
            <a:extLst>
              <a:ext uri="{FF2B5EF4-FFF2-40B4-BE49-F238E27FC236}">
                <a16:creationId xmlns:a16="http://schemas.microsoft.com/office/drawing/2014/main" id="{F9FD0DF6-96C4-5E48-9A3F-7FA8AE63424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Analytics</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9823" name="TextBox 15">
            <a:extLst>
              <a:ext uri="{FF2B5EF4-FFF2-40B4-BE49-F238E27FC236}">
                <a16:creationId xmlns:a16="http://schemas.microsoft.com/office/drawing/2014/main" id="{2D0012AB-F122-4441-AA54-5CA7BF33EE9E}"/>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Button</a:t>
            </a:r>
          </a:p>
        </p:txBody>
      </p:sp>
      <p:sp>
        <p:nvSpPr>
          <p:cNvPr id="119824" name="TextBox 16">
            <a:extLst>
              <a:ext uri="{FF2B5EF4-FFF2-40B4-BE49-F238E27FC236}">
                <a16:creationId xmlns:a16="http://schemas.microsoft.com/office/drawing/2014/main" id="{20A50FB0-E463-B94F-B372-AA3E78D2DB3C}"/>
              </a:ext>
            </a:extLst>
          </p:cNvPr>
          <p:cNvSpPr txBox="1">
            <a:spLocks noChangeArrowheads="1"/>
          </p:cNvSpPr>
          <p:nvPr/>
        </p:nvSpPr>
        <p:spPr bwMode="auto">
          <a:xfrm>
            <a:off x="6746875" y="3248025"/>
            <a:ext cx="11858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Channel</a:t>
            </a:r>
          </a:p>
        </p:txBody>
      </p:sp>
      <p:sp>
        <p:nvSpPr>
          <p:cNvPr id="119825" name="TextBox 18">
            <a:extLst>
              <a:ext uri="{FF2B5EF4-FFF2-40B4-BE49-F238E27FC236}">
                <a16:creationId xmlns:a16="http://schemas.microsoft.com/office/drawing/2014/main" id="{BDC1AB31-D1A1-E64D-96D4-C081A50FE212}"/>
              </a:ext>
            </a:extLst>
          </p:cNvPr>
          <p:cNvSpPr txBox="1">
            <a:spLocks noChangeArrowheads="1"/>
          </p:cNvSpPr>
          <p:nvPr/>
        </p:nvSpPr>
        <p:spPr bwMode="auto">
          <a:xfrm>
            <a:off x="7867650" y="3248025"/>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Dataset</a:t>
            </a:r>
          </a:p>
        </p:txBody>
      </p:sp>
      <p:sp>
        <p:nvSpPr>
          <p:cNvPr id="119826" name="TextBox 20">
            <a:extLst>
              <a:ext uri="{FF2B5EF4-FFF2-40B4-BE49-F238E27FC236}">
                <a16:creationId xmlns:a16="http://schemas.microsoft.com/office/drawing/2014/main" id="{70C7C4C5-12EE-BB40-B556-80A4C2015710}"/>
              </a:ext>
            </a:extLst>
          </p:cNvPr>
          <p:cNvSpPr txBox="1">
            <a:spLocks noChangeArrowheads="1"/>
          </p:cNvSpPr>
          <p:nvPr/>
        </p:nvSpPr>
        <p:spPr bwMode="auto">
          <a:xfrm>
            <a:off x="6723063" y="4373563"/>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Pipeline</a:t>
            </a:r>
          </a:p>
        </p:txBody>
      </p:sp>
      <p:sp>
        <p:nvSpPr>
          <p:cNvPr id="119827" name="TextBox 22">
            <a:extLst>
              <a:ext uri="{FF2B5EF4-FFF2-40B4-BE49-F238E27FC236}">
                <a16:creationId xmlns:a16="http://schemas.microsoft.com/office/drawing/2014/main" id="{9627558F-D4CE-7C4C-8AB6-AEB52ABD49A5}"/>
              </a:ext>
            </a:extLst>
          </p:cNvPr>
          <p:cNvSpPr txBox="1">
            <a:spLocks noChangeArrowheads="1"/>
          </p:cNvSpPr>
          <p:nvPr/>
        </p:nvSpPr>
        <p:spPr bwMode="auto">
          <a:xfrm>
            <a:off x="7867650" y="4373563"/>
            <a:ext cx="12207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Notebook</a:t>
            </a:r>
          </a:p>
        </p:txBody>
      </p:sp>
      <p:sp>
        <p:nvSpPr>
          <p:cNvPr id="119828" name="TextBox 29">
            <a:extLst>
              <a:ext uri="{FF2B5EF4-FFF2-40B4-BE49-F238E27FC236}">
                <a16:creationId xmlns:a16="http://schemas.microsoft.com/office/drawing/2014/main" id="{B38866E0-B851-764A-99E8-7B4A842F891D}"/>
              </a:ext>
            </a:extLst>
          </p:cNvPr>
          <p:cNvSpPr txBox="1">
            <a:spLocks noChangeArrowheads="1"/>
          </p:cNvSpPr>
          <p:nvPr/>
        </p:nvSpPr>
        <p:spPr bwMode="auto">
          <a:xfrm>
            <a:off x="6723063" y="5449888"/>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Data store</a:t>
            </a:r>
          </a:p>
        </p:txBody>
      </p:sp>
      <p:pic>
        <p:nvPicPr>
          <p:cNvPr id="119829" name="Graphic 6">
            <a:extLst>
              <a:ext uri="{FF2B5EF4-FFF2-40B4-BE49-F238E27FC236}">
                <a16:creationId xmlns:a16="http://schemas.microsoft.com/office/drawing/2014/main" id="{9ADD063C-43EC-164C-8708-0D04B358BDA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089775"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0" name="Graphic 8">
            <a:extLst>
              <a:ext uri="{FF2B5EF4-FFF2-40B4-BE49-F238E27FC236}">
                <a16:creationId xmlns:a16="http://schemas.microsoft.com/office/drawing/2014/main" id="{696FEBAB-41A9-0946-B6F6-50D90BCAF05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8255000" y="28003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1" name="Graphic 25">
            <a:extLst>
              <a:ext uri="{FF2B5EF4-FFF2-40B4-BE49-F238E27FC236}">
                <a16:creationId xmlns:a16="http://schemas.microsoft.com/office/drawing/2014/main" id="{46F018B3-482F-BD45-A23B-07882D27263A}"/>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105650" y="3956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2" name="Graphic 27">
            <a:extLst>
              <a:ext uri="{FF2B5EF4-FFF2-40B4-BE49-F238E27FC236}">
                <a16:creationId xmlns:a16="http://schemas.microsoft.com/office/drawing/2014/main" id="{BD79E935-917A-6744-8456-E0ADD18A323A}"/>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8250238" y="3911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3" name="Graphic 30">
            <a:extLst>
              <a:ext uri="{FF2B5EF4-FFF2-40B4-BE49-F238E27FC236}">
                <a16:creationId xmlns:a16="http://schemas.microsoft.com/office/drawing/2014/main" id="{CC714B59-2D01-C84D-8162-0A0C53CAAE1C}"/>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108825" y="5003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3" name="Graphic 22">
            <a:extLst>
              <a:ext uri="{FF2B5EF4-FFF2-40B4-BE49-F238E27FC236}">
                <a16:creationId xmlns:a16="http://schemas.microsoft.com/office/drawing/2014/main" id="{BB66E0D9-5682-464E-9BFD-D01BE1223F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4" name="Graphic 18">
            <a:extLst>
              <a:ext uri="{FF2B5EF4-FFF2-40B4-BE49-F238E27FC236}">
                <a16:creationId xmlns:a16="http://schemas.microsoft.com/office/drawing/2014/main" id="{309AEF94-506C-084D-8413-0649959AF0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5" name="Graphic 8">
            <a:extLst>
              <a:ext uri="{FF2B5EF4-FFF2-40B4-BE49-F238E27FC236}">
                <a16:creationId xmlns:a16="http://schemas.microsoft.com/office/drawing/2014/main" id="{01A3B0CB-7EA1-FB44-A99D-47EB5CBD68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6" name="Graphic 6">
            <a:extLst>
              <a:ext uri="{FF2B5EF4-FFF2-40B4-BE49-F238E27FC236}">
                <a16:creationId xmlns:a16="http://schemas.microsoft.com/office/drawing/2014/main" id="{533E58B1-0DDF-9C44-8601-F72411B382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8" name="Footer Placeholder 2">
            <a:extLst>
              <a:ext uri="{FF2B5EF4-FFF2-40B4-BE49-F238E27FC236}">
                <a16:creationId xmlns:a16="http://schemas.microsoft.com/office/drawing/2014/main" id="{4804CD7F-51BA-5C4B-884D-1C1115D5A9DD}"/>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20839" name="Slide Number Placeholder 3">
            <a:extLst>
              <a:ext uri="{FF2B5EF4-FFF2-40B4-BE49-F238E27FC236}">
                <a16:creationId xmlns:a16="http://schemas.microsoft.com/office/drawing/2014/main" id="{3CA49C30-2599-1044-BED9-1B07222152C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4AA343D-FC4D-5C48-A06A-EAA9A69951D9}" type="slidenum">
              <a:rPr lang="en-US" altLang="en-US" smtClean="0">
                <a:solidFill>
                  <a:schemeClr val="bg1"/>
                </a:solidFill>
                <a:latin typeface="Arial" panose="020B0604020202020204" pitchFamily="34" charset="0"/>
              </a:rPr>
              <a:pPr fontAlgn="base">
                <a:spcBef>
                  <a:spcPct val="0"/>
                </a:spcBef>
                <a:spcAft>
                  <a:spcPct val="0"/>
                </a:spcAft>
              </a:pPr>
              <a:t>88</a:t>
            </a:fld>
            <a:endParaRPr lang="en-US" altLang="en-US" dirty="0">
              <a:solidFill>
                <a:schemeClr val="bg1"/>
              </a:solidFill>
              <a:latin typeface="Arial" panose="020B0604020202020204" pitchFamily="34" charset="0"/>
            </a:endParaRPr>
          </a:p>
        </p:txBody>
      </p:sp>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eaLnBrk="1" hangingPunct="1"/>
            <a:r>
              <a:rPr lang="en-US" altLang="en-US" dirty="0"/>
              <a:t>Internet of Things</a:t>
            </a:r>
          </a:p>
        </p:txBody>
      </p:sp>
      <p:sp>
        <p:nvSpPr>
          <p:cNvPr id="120840" name="Text Placeholder 4">
            <a:extLst>
              <a:ext uri="{FF2B5EF4-FFF2-40B4-BE49-F238E27FC236}">
                <a16:creationId xmlns:a16="http://schemas.microsoft.com/office/drawing/2014/main" id="{8B1C30DC-F50F-EA4F-8753-172111C4F5C1}"/>
              </a:ext>
            </a:extLst>
          </p:cNvPr>
          <p:cNvSpPr>
            <a:spLocks noGrp="1" noChangeArrowheads="1"/>
          </p:cNvSpPr>
          <p:nvPr>
            <p:ph type="body" sz="quarter" idx="10"/>
          </p:nvPr>
        </p:nvSpPr>
        <p:spPr/>
        <p:txBody>
          <a:bodyPr/>
          <a:lstStyle/>
          <a:p>
            <a:pPr eaLnBrk="1" hangingPunct="1"/>
            <a:r>
              <a:rPr lang="en-US" altLang="en-US" dirty="0"/>
              <a:t>2/5</a:t>
            </a:r>
          </a:p>
        </p:txBody>
      </p:sp>
      <p:sp>
        <p:nvSpPr>
          <p:cNvPr id="120841" name="TextBox 9">
            <a:extLst>
              <a:ext uri="{FF2B5EF4-FFF2-40B4-BE49-F238E27FC236}">
                <a16:creationId xmlns:a16="http://schemas.microsoft.com/office/drawing/2014/main" id="{145FFB69-350C-7846-9215-4FB7F8BB5C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Core</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3" name="TextBox 11">
            <a:extLst>
              <a:ext uri="{FF2B5EF4-FFF2-40B4-BE49-F238E27FC236}">
                <a16:creationId xmlns:a16="http://schemas.microsoft.com/office/drawing/2014/main" id="{FC201611-69C8-0041-82A5-476B23C9C338}"/>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Device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Defender</a:t>
            </a:r>
          </a:p>
        </p:txBody>
      </p:sp>
      <p:sp>
        <p:nvSpPr>
          <p:cNvPr id="120844" name="TextBox 12">
            <a:extLst>
              <a:ext uri="{FF2B5EF4-FFF2-40B4-BE49-F238E27FC236}">
                <a16:creationId xmlns:a16="http://schemas.microsoft.com/office/drawing/2014/main" id="{565D164A-45ED-6947-BC8B-4EB31132D8AD}"/>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Device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Management</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7" name="TextBox 15">
            <a:extLst>
              <a:ext uri="{FF2B5EF4-FFF2-40B4-BE49-F238E27FC236}">
                <a16:creationId xmlns:a16="http://schemas.microsoft.com/office/drawing/2014/main" id="{3A2F4940-F955-C746-8AEB-42A2DBECEC5C}"/>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Events</a:t>
            </a:r>
          </a:p>
        </p:txBody>
      </p:sp>
      <p:sp>
        <p:nvSpPr>
          <p:cNvPr id="120848" name="TextBox 16">
            <a:extLst>
              <a:ext uri="{FF2B5EF4-FFF2-40B4-BE49-F238E27FC236}">
                <a16:creationId xmlns:a16="http://schemas.microsoft.com/office/drawing/2014/main" id="{CB83434C-6DD1-3746-A9E9-4305046A1728}"/>
              </a:ext>
            </a:extLst>
          </p:cNvPr>
          <p:cNvSpPr txBox="1">
            <a:spLocks noChangeArrowheads="1"/>
          </p:cNvSpPr>
          <p:nvPr/>
        </p:nvSpPr>
        <p:spPr bwMode="auto">
          <a:xfrm>
            <a:off x="4956969" y="3308350"/>
            <a:ext cx="13541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device jobs</a:t>
            </a:r>
          </a:p>
        </p:txBody>
      </p:sp>
      <p:pic>
        <p:nvPicPr>
          <p:cNvPr id="120849" name="Graphic 7">
            <a:extLst>
              <a:ext uri="{FF2B5EF4-FFF2-40B4-BE49-F238E27FC236}">
                <a16:creationId xmlns:a16="http://schemas.microsoft.com/office/drawing/2014/main" id="{F5982A84-0395-9743-829F-6F0D82493FE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405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9" name="Graphic 7">
            <a:extLst>
              <a:ext uri="{FF2B5EF4-FFF2-40B4-BE49-F238E27FC236}">
                <a16:creationId xmlns:a16="http://schemas.microsoft.com/office/drawing/2014/main" id="{C5C14F14-655B-D54D-9BA0-B22A0F6048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1" name="Footer Placeholder 2">
            <a:extLst>
              <a:ext uri="{FF2B5EF4-FFF2-40B4-BE49-F238E27FC236}">
                <a16:creationId xmlns:a16="http://schemas.microsoft.com/office/drawing/2014/main" id="{0CB25426-64E5-EA4B-BEE0-76B7FF102FC3}"/>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21862" name="Slide Number Placeholder 3">
            <a:extLst>
              <a:ext uri="{FF2B5EF4-FFF2-40B4-BE49-F238E27FC236}">
                <a16:creationId xmlns:a16="http://schemas.microsoft.com/office/drawing/2014/main" id="{40932401-4E28-2343-8C9C-9EC3E3812090}"/>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03E8D3B-6F79-2241-ACD8-6C23CFCE8BA0}" type="slidenum">
              <a:rPr lang="en-US" altLang="en-US" smtClean="0">
                <a:solidFill>
                  <a:schemeClr val="bg1"/>
                </a:solidFill>
                <a:latin typeface="Arial" panose="020B0604020202020204" pitchFamily="34" charset="0"/>
              </a:rPr>
              <a:pPr fontAlgn="base">
                <a:spcBef>
                  <a:spcPct val="0"/>
                </a:spcBef>
                <a:spcAft>
                  <a:spcPct val="0"/>
                </a:spcAft>
              </a:pPr>
              <a:t>89</a:t>
            </a:fld>
            <a:endParaRPr lang="en-US" altLang="en-US" dirty="0">
              <a:solidFill>
                <a:schemeClr val="bg1"/>
              </a:solidFill>
              <a:latin typeface="Arial" panose="020B0604020202020204" pitchFamily="34" charset="0"/>
            </a:endParaRPr>
          </a:p>
        </p:txBody>
      </p:sp>
      <p:sp>
        <p:nvSpPr>
          <p:cNvPr id="121860" name="Title 1">
            <a:extLst>
              <a:ext uri="{FF2B5EF4-FFF2-40B4-BE49-F238E27FC236}">
                <a16:creationId xmlns:a16="http://schemas.microsoft.com/office/drawing/2014/main" id="{C5E2DFA1-B9E0-964F-993B-4A346FF2D40A}"/>
              </a:ext>
            </a:extLst>
          </p:cNvPr>
          <p:cNvSpPr>
            <a:spLocks noGrp="1" noChangeArrowheads="1"/>
          </p:cNvSpPr>
          <p:nvPr>
            <p:ph type="title"/>
          </p:nvPr>
        </p:nvSpPr>
        <p:spPr/>
        <p:txBody>
          <a:bodyPr/>
          <a:lstStyle/>
          <a:p>
            <a:pPr eaLnBrk="1" hangingPunct="1"/>
            <a:r>
              <a:rPr lang="en-US" altLang="en-US" dirty="0"/>
              <a:t>Internet of Things</a:t>
            </a:r>
          </a:p>
        </p:txBody>
      </p:sp>
      <p:sp>
        <p:nvSpPr>
          <p:cNvPr id="121863" name="Text Placeholder 4">
            <a:extLst>
              <a:ext uri="{FF2B5EF4-FFF2-40B4-BE49-F238E27FC236}">
                <a16:creationId xmlns:a16="http://schemas.microsoft.com/office/drawing/2014/main" id="{A59F2363-A687-FC42-96E6-CBC86BD0310B}"/>
              </a:ext>
            </a:extLst>
          </p:cNvPr>
          <p:cNvSpPr>
            <a:spLocks noGrp="1" noChangeArrowheads="1"/>
          </p:cNvSpPr>
          <p:nvPr>
            <p:ph type="body" sz="quarter" idx="10"/>
          </p:nvPr>
        </p:nvSpPr>
        <p:spPr/>
        <p:txBody>
          <a:bodyPr/>
          <a:lstStyle/>
          <a:p>
            <a:pPr eaLnBrk="1" hangingPunct="1"/>
            <a:r>
              <a:rPr lang="en-US" altLang="en-US" dirty="0"/>
              <a:t>3/5</a:t>
            </a:r>
          </a:p>
        </p:txBody>
      </p:sp>
      <p:sp>
        <p:nvSpPr>
          <p:cNvPr id="121864" name="TextBox 9">
            <a:extLst>
              <a:ext uri="{FF2B5EF4-FFF2-40B4-BE49-F238E27FC236}">
                <a16:creationId xmlns:a16="http://schemas.microsoft.com/office/drawing/2014/main" id="{7809D0B9-34C3-5248-9833-996CE7B9D08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Greengrass</a:t>
            </a:r>
          </a:p>
        </p:txBody>
      </p:sp>
      <p:pic>
        <p:nvPicPr>
          <p:cNvPr id="21" name="Graphic 20">
            <a:extLst>
              <a:ext uri="{FF2B5EF4-FFF2-40B4-BE49-F238E27FC236}">
                <a16:creationId xmlns:a16="http://schemas.microsoft.com/office/drawing/2014/main" id="{38EABD96-38FB-9742-B52B-2951203FF9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666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Graphic 17">
            <a:extLst>
              <a:ext uri="{FF2B5EF4-FFF2-40B4-BE49-F238E27FC236}">
                <a16:creationId xmlns:a16="http://schemas.microsoft.com/office/drawing/2014/main" id="{4BE2EFA5-76B7-C84D-9796-97390A3FCD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799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1">
            <a:extLst>
              <a:ext uri="{FF2B5EF4-FFF2-40B4-BE49-F238E27FC236}">
                <a16:creationId xmlns:a16="http://schemas.microsoft.com/office/drawing/2014/main" id="{3413CC96-4928-644F-965C-3570257E8948}"/>
              </a:ext>
            </a:extLst>
          </p:cNvPr>
          <p:cNvSpPr txBox="1">
            <a:spLocks noChangeArrowheads="1"/>
          </p:cNvSpPr>
          <p:nvPr/>
        </p:nvSpPr>
        <p:spPr bwMode="auto">
          <a:xfrm>
            <a:off x="6758151"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SiteWise</a:t>
            </a:r>
          </a:p>
        </p:txBody>
      </p:sp>
      <p:sp>
        <p:nvSpPr>
          <p:cNvPr id="24" name="TextBox 12">
            <a:extLst>
              <a:ext uri="{FF2B5EF4-FFF2-40B4-BE49-F238E27FC236}">
                <a16:creationId xmlns:a16="http://schemas.microsoft.com/office/drawing/2014/main" id="{AB802EB6-28EA-6F48-9F52-AC864141D14A}"/>
              </a:ext>
            </a:extLst>
          </p:cNvPr>
          <p:cNvSpPr txBox="1">
            <a:spLocks noChangeArrowheads="1"/>
          </p:cNvSpPr>
          <p:nvPr/>
        </p:nvSpPr>
        <p:spPr bwMode="auto">
          <a:xfrm>
            <a:off x="9067361"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Things Graph</a:t>
            </a:r>
          </a:p>
        </p:txBody>
      </p:sp>
      <p:cxnSp>
        <p:nvCxnSpPr>
          <p:cNvPr id="25" name="Straight Connector 24">
            <a:extLst>
              <a:ext uri="{FF2B5EF4-FFF2-40B4-BE49-F238E27FC236}">
                <a16:creationId xmlns:a16="http://schemas.microsoft.com/office/drawing/2014/main" id="{765E4788-B7F1-0444-B223-38424DD875A0}"/>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98DEAE3-DD1B-B14B-BEB9-E28F7BC6189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47" name="TextBox 15">
            <a:extLst>
              <a:ext uri="{FF2B5EF4-FFF2-40B4-BE49-F238E27FC236}">
                <a16:creationId xmlns:a16="http://schemas.microsoft.com/office/drawing/2014/main" id="{6F443314-416F-E340-BE66-F4BE8EEFD6F0}"/>
              </a:ext>
            </a:extLst>
          </p:cNvPr>
          <p:cNvSpPr txBox="1">
            <a:spLocks noChangeArrowheads="1"/>
          </p:cNvSpPr>
          <p:nvPr/>
        </p:nvSpPr>
        <p:spPr bwMode="auto">
          <a:xfrm>
            <a:off x="2419480" y="3225886"/>
            <a:ext cx="10354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Connector</a:t>
            </a:r>
          </a:p>
        </p:txBody>
      </p:sp>
      <p:sp>
        <p:nvSpPr>
          <p:cNvPr id="49" name="TextBox 48">
            <a:extLst>
              <a:ext uri="{FF2B5EF4-FFF2-40B4-BE49-F238E27FC236}">
                <a16:creationId xmlns:a16="http://schemas.microsoft.com/office/drawing/2014/main" id="{1ACAFEB8-8C62-1649-9ED0-E1F78322EE2C}"/>
              </a:ext>
            </a:extLst>
          </p:cNvPr>
          <p:cNvSpPr txBox="1">
            <a:spLocks noChangeArrowheads="1"/>
          </p:cNvSpPr>
          <p:nvPr/>
        </p:nvSpPr>
        <p:spPr bwMode="auto">
          <a:xfrm>
            <a:off x="4491354" y="3230563"/>
            <a:ext cx="103540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Artifact</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50" name="TextBox 25">
            <a:extLst>
              <a:ext uri="{FF2B5EF4-FFF2-40B4-BE49-F238E27FC236}">
                <a16:creationId xmlns:a16="http://schemas.microsoft.com/office/drawing/2014/main" id="{9694D910-2B17-5D46-83A4-39A4A49FB575}"/>
              </a:ext>
            </a:extLst>
          </p:cNvPr>
          <p:cNvSpPr txBox="1">
            <a:spLocks noChangeArrowheads="1"/>
          </p:cNvSpPr>
          <p:nvPr/>
        </p:nvSpPr>
        <p:spPr bwMode="auto">
          <a:xfrm>
            <a:off x="5530964" y="3230563"/>
            <a:ext cx="10382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Component</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51" name="Graphic 10">
            <a:extLst>
              <a:ext uri="{FF2B5EF4-FFF2-40B4-BE49-F238E27FC236}">
                <a16:creationId xmlns:a16="http://schemas.microsoft.com/office/drawing/2014/main" id="{B3A57518-8B2C-8545-8318-8B61FE283BD4}"/>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4785015" y="2778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aphic 12">
            <a:extLst>
              <a:ext uri="{FF2B5EF4-FFF2-40B4-BE49-F238E27FC236}">
                <a16:creationId xmlns:a16="http://schemas.microsoft.com/office/drawing/2014/main" id="{84020606-12B6-0942-BD6B-FF6239288A48}"/>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820418" y="27733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52">
            <a:extLst>
              <a:ext uri="{FF2B5EF4-FFF2-40B4-BE49-F238E27FC236}">
                <a16:creationId xmlns:a16="http://schemas.microsoft.com/office/drawing/2014/main" id="{D58075F7-F87D-B842-AF8A-61FC0E74D329}"/>
              </a:ext>
            </a:extLst>
          </p:cNvPr>
          <p:cNvSpPr txBox="1">
            <a:spLocks noChangeArrowheads="1"/>
          </p:cNvSpPr>
          <p:nvPr/>
        </p:nvSpPr>
        <p:spPr bwMode="auto">
          <a:xfrm>
            <a:off x="3455951" y="4225656"/>
            <a:ext cx="103540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Component Nucleus</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54" name="TextBox 25">
            <a:extLst>
              <a:ext uri="{FF2B5EF4-FFF2-40B4-BE49-F238E27FC236}">
                <a16:creationId xmlns:a16="http://schemas.microsoft.com/office/drawing/2014/main" id="{147BF5A0-DB6F-A24A-A134-7DFD942222A2}"/>
              </a:ext>
            </a:extLst>
          </p:cNvPr>
          <p:cNvSpPr txBox="1">
            <a:spLocks noChangeArrowheads="1"/>
          </p:cNvSpPr>
          <p:nvPr/>
        </p:nvSpPr>
        <p:spPr bwMode="auto">
          <a:xfrm>
            <a:off x="4495561" y="4225656"/>
            <a:ext cx="10382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Component Private</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55" name="Graphic 10">
            <a:extLst>
              <a:ext uri="{FF2B5EF4-FFF2-40B4-BE49-F238E27FC236}">
                <a16:creationId xmlns:a16="http://schemas.microsoft.com/office/drawing/2014/main" id="{9C6D0EAA-6EDD-A34F-8D55-2851649049D7}"/>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3749612" y="377321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Graphic 12">
            <a:extLst>
              <a:ext uri="{FF2B5EF4-FFF2-40B4-BE49-F238E27FC236}">
                <a16:creationId xmlns:a16="http://schemas.microsoft.com/office/drawing/2014/main" id="{4A9A0254-00B3-1342-910F-CD86F63582BC}"/>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4785015" y="37684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56">
            <a:extLst>
              <a:ext uri="{FF2B5EF4-FFF2-40B4-BE49-F238E27FC236}">
                <a16:creationId xmlns:a16="http://schemas.microsoft.com/office/drawing/2014/main" id="{8276F9F0-009F-F740-A846-BF00B8526C2A}"/>
              </a:ext>
            </a:extLst>
          </p:cNvPr>
          <p:cNvSpPr txBox="1">
            <a:spLocks noChangeArrowheads="1"/>
          </p:cNvSpPr>
          <p:nvPr/>
        </p:nvSpPr>
        <p:spPr bwMode="auto">
          <a:xfrm>
            <a:off x="2318933" y="5287251"/>
            <a:ext cx="121264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Interprocess Communication</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58" name="TextBox 25">
            <a:extLst>
              <a:ext uri="{FF2B5EF4-FFF2-40B4-BE49-F238E27FC236}">
                <a16:creationId xmlns:a16="http://schemas.microsoft.com/office/drawing/2014/main" id="{F39370CD-220D-B948-9DF1-D0031A67A028}"/>
              </a:ext>
            </a:extLst>
          </p:cNvPr>
          <p:cNvSpPr txBox="1">
            <a:spLocks noChangeArrowheads="1"/>
          </p:cNvSpPr>
          <p:nvPr/>
        </p:nvSpPr>
        <p:spPr bwMode="auto">
          <a:xfrm>
            <a:off x="3449942" y="5287251"/>
            <a:ext cx="10382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Protocol</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59" name="Graphic 10">
            <a:extLst>
              <a:ext uri="{FF2B5EF4-FFF2-40B4-BE49-F238E27FC236}">
                <a16:creationId xmlns:a16="http://schemas.microsoft.com/office/drawing/2014/main" id="{A175C3CD-3831-FB49-8A7E-7E688AA3189D}"/>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2703993" y="48348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Graphic 12">
            <a:extLst>
              <a:ext uri="{FF2B5EF4-FFF2-40B4-BE49-F238E27FC236}">
                <a16:creationId xmlns:a16="http://schemas.microsoft.com/office/drawing/2014/main" id="{47BCEA10-8367-1146-8313-25585E8AFCBF}"/>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3739396" y="48300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TextBox 60">
            <a:extLst>
              <a:ext uri="{FF2B5EF4-FFF2-40B4-BE49-F238E27FC236}">
                <a16:creationId xmlns:a16="http://schemas.microsoft.com/office/drawing/2014/main" id="{8AB6A72E-941C-424C-84D0-0BED1D68B011}"/>
              </a:ext>
            </a:extLst>
          </p:cNvPr>
          <p:cNvSpPr txBox="1">
            <a:spLocks noChangeArrowheads="1"/>
          </p:cNvSpPr>
          <p:nvPr/>
        </p:nvSpPr>
        <p:spPr bwMode="auto">
          <a:xfrm>
            <a:off x="2265468" y="4225656"/>
            <a:ext cx="132042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Component Machine Learning</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62" name="Graphic 10">
            <a:extLst>
              <a:ext uri="{FF2B5EF4-FFF2-40B4-BE49-F238E27FC236}">
                <a16:creationId xmlns:a16="http://schemas.microsoft.com/office/drawing/2014/main" id="{1A33ACD6-7407-3047-93BB-0F96BADB226E}"/>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2704096" y="377321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62">
            <a:extLst>
              <a:ext uri="{FF2B5EF4-FFF2-40B4-BE49-F238E27FC236}">
                <a16:creationId xmlns:a16="http://schemas.microsoft.com/office/drawing/2014/main" id="{B5E007FE-C70E-E642-9C20-CA101076BD08}"/>
              </a:ext>
            </a:extLst>
          </p:cNvPr>
          <p:cNvSpPr txBox="1">
            <a:spLocks noChangeArrowheads="1"/>
          </p:cNvSpPr>
          <p:nvPr/>
        </p:nvSpPr>
        <p:spPr bwMode="auto">
          <a:xfrm>
            <a:off x="5535802" y="4220894"/>
            <a:ext cx="103540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Component Public</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64" name="Graphic 10">
            <a:extLst>
              <a:ext uri="{FF2B5EF4-FFF2-40B4-BE49-F238E27FC236}">
                <a16:creationId xmlns:a16="http://schemas.microsoft.com/office/drawing/2014/main" id="{93BFF96A-B7AC-9244-A13A-E5A7F526553E}"/>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5820418" y="37684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25">
            <a:extLst>
              <a:ext uri="{FF2B5EF4-FFF2-40B4-BE49-F238E27FC236}">
                <a16:creationId xmlns:a16="http://schemas.microsoft.com/office/drawing/2014/main" id="{394D6A3C-664D-4A47-8E70-C89657F946BE}"/>
              </a:ext>
            </a:extLst>
          </p:cNvPr>
          <p:cNvSpPr txBox="1">
            <a:spLocks noChangeArrowheads="1"/>
          </p:cNvSpPr>
          <p:nvPr/>
        </p:nvSpPr>
        <p:spPr bwMode="auto">
          <a:xfrm>
            <a:off x="3454361" y="3225886"/>
            <a:ext cx="10382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Stream Manager</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66" name="Graphic 12">
            <a:extLst>
              <a:ext uri="{FF2B5EF4-FFF2-40B4-BE49-F238E27FC236}">
                <a16:creationId xmlns:a16="http://schemas.microsoft.com/office/drawing/2014/main" id="{F1AD3696-4C52-474E-A374-52DBAD8AE02E}"/>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3744338" y="276868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25">
            <a:extLst>
              <a:ext uri="{FF2B5EF4-FFF2-40B4-BE49-F238E27FC236}">
                <a16:creationId xmlns:a16="http://schemas.microsoft.com/office/drawing/2014/main" id="{31ED8313-BAFC-0345-BBD0-CAFA95B9D6C0}"/>
              </a:ext>
            </a:extLst>
          </p:cNvPr>
          <p:cNvSpPr txBox="1">
            <a:spLocks noChangeArrowheads="1"/>
          </p:cNvSpPr>
          <p:nvPr/>
        </p:nvSpPr>
        <p:spPr bwMode="auto">
          <a:xfrm>
            <a:off x="4485345" y="5287251"/>
            <a:ext cx="10382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Recipe</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68" name="Graphic 12">
            <a:extLst>
              <a:ext uri="{FF2B5EF4-FFF2-40B4-BE49-F238E27FC236}">
                <a16:creationId xmlns:a16="http://schemas.microsoft.com/office/drawing/2014/main" id="{9785B17B-F717-B745-91E3-5B68243952D9}"/>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4774799" y="48300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Graphic 6">
            <a:extLst>
              <a:ext uri="{FF2B5EF4-FFF2-40B4-BE49-F238E27FC236}">
                <a16:creationId xmlns:a16="http://schemas.microsoft.com/office/drawing/2014/main" id="{F40F12F6-E3B9-6C47-8E70-09A9D9065906}"/>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2703661" y="28278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2" name="Footer Placeholder 1">
            <a:extLst>
              <a:ext uri="{FF2B5EF4-FFF2-40B4-BE49-F238E27FC236}">
                <a16:creationId xmlns:a16="http://schemas.microsoft.com/office/drawing/2014/main" id="{9617FF41-9986-D347-81CD-222B79740BAA}"/>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46093" name="Slide Number Placeholder 2">
            <a:extLst>
              <a:ext uri="{FF2B5EF4-FFF2-40B4-BE49-F238E27FC236}">
                <a16:creationId xmlns:a16="http://schemas.microsoft.com/office/drawing/2014/main" id="{06AFC964-3B84-7F43-A70F-AC04A328B820}"/>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EBC5B1D-AA95-7D47-8F95-EAA277BF4925}" type="slidenum">
              <a:rPr lang="en-US" altLang="en-US" smtClean="0">
                <a:solidFill>
                  <a:schemeClr val="bg1"/>
                </a:solidFill>
                <a:latin typeface="Arial" panose="020B0604020202020204" pitchFamily="34" charset="0"/>
              </a:rPr>
              <a:pPr fontAlgn="base">
                <a:spcBef>
                  <a:spcPct val="0"/>
                </a:spcBef>
                <a:spcAft>
                  <a:spcPct val="0"/>
                </a:spcAft>
              </a:pPr>
              <a:t>9</a:t>
            </a:fld>
            <a:endParaRPr lang="en-US" altLang="en-US" dirty="0">
              <a:solidFill>
                <a:schemeClr val="bg1"/>
              </a:solidFill>
              <a:latin typeface="Arial" panose="020B0604020202020204" pitchFamily="34" charset="0"/>
            </a:endParaRPr>
          </a:p>
        </p:txBody>
      </p:sp>
      <p:sp>
        <p:nvSpPr>
          <p:cNvPr id="46081" name="Title 3">
            <a:extLst>
              <a:ext uri="{FF2B5EF4-FFF2-40B4-BE49-F238E27FC236}">
                <a16:creationId xmlns:a16="http://schemas.microsoft.com/office/drawing/2014/main" id="{2DB513F0-F708-EB46-B3EE-456A6EAFC396}"/>
              </a:ext>
            </a:extLst>
          </p:cNvPr>
          <p:cNvSpPr>
            <a:spLocks noGrp="1" noChangeArrowheads="1"/>
          </p:cNvSpPr>
          <p:nvPr>
            <p:ph type="title"/>
          </p:nvPr>
        </p:nvSpPr>
        <p:spPr/>
        <p:txBody>
          <a:bodyPr/>
          <a:lstStyle/>
          <a:p>
            <a:pPr eaLnBrk="1" hangingPunct="1"/>
            <a:r>
              <a:rPr lang="en-US" altLang="en-US" dirty="0"/>
              <a:t>System elements</a:t>
            </a:r>
          </a:p>
        </p:txBody>
      </p:sp>
      <p:pic>
        <p:nvPicPr>
          <p:cNvPr id="46083" name="Graphic 9">
            <a:extLst>
              <a:ext uri="{FF2B5EF4-FFF2-40B4-BE49-F238E27FC236}">
                <a16:creationId xmlns:a16="http://schemas.microsoft.com/office/drawing/2014/main" id="{1F9E47DB-7DF8-1943-9BA6-3A64AFF4F9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8475" y="1520825"/>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6" name="Graphic 12">
            <a:extLst>
              <a:ext uri="{FF2B5EF4-FFF2-40B4-BE49-F238E27FC236}">
                <a16:creationId xmlns:a16="http://schemas.microsoft.com/office/drawing/2014/main" id="{40DC593E-136A-B945-8EE7-268389A25000}"/>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flipH="1">
            <a:off x="7494588" y="4011613"/>
            <a:ext cx="655637"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087" name="Group 13">
            <a:extLst>
              <a:ext uri="{FF2B5EF4-FFF2-40B4-BE49-F238E27FC236}">
                <a16:creationId xmlns:a16="http://schemas.microsoft.com/office/drawing/2014/main" id="{0BEC5215-F83E-2E49-A916-B45638872C77}"/>
              </a:ext>
            </a:extLst>
          </p:cNvPr>
          <p:cNvGrpSpPr>
            <a:grpSpLocks/>
          </p:cNvGrpSpPr>
          <p:nvPr/>
        </p:nvGrpSpPr>
        <p:grpSpPr bwMode="auto">
          <a:xfrm>
            <a:off x="903288" y="2574925"/>
            <a:ext cx="2570162" cy="838200"/>
            <a:chOff x="266700" y="2496065"/>
            <a:chExt cx="2570206" cy="837840"/>
          </a:xfrm>
        </p:grpSpPr>
        <p:sp>
          <p:nvSpPr>
            <p:cNvPr id="46103" name="TextBox 14">
              <a:extLst>
                <a:ext uri="{FF2B5EF4-FFF2-40B4-BE49-F238E27FC236}">
                  <a16:creationId xmlns:a16="http://schemas.microsoft.com/office/drawing/2014/main" id="{87D9CD14-6234-8D46-B20B-3154A7311261}"/>
                </a:ext>
              </a:extLst>
            </p:cNvPr>
            <p:cNvSpPr txBox="1">
              <a:spLocks noChangeArrowheads="1"/>
            </p:cNvSpPr>
            <p:nvPr/>
          </p:nvSpPr>
          <p:spPr bwMode="auto">
            <a:xfrm>
              <a:off x="266700" y="2496065"/>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solidFill>
                    <a:schemeClr val="bg1"/>
                  </a:solidFill>
                  <a:latin typeface="Arial" panose="020B0604020202020204" pitchFamily="34" charset="0"/>
                  <a:cs typeface="Arial" panose="020B0604020202020204" pitchFamily="34" charset="0"/>
                </a:rPr>
                <a:t>Groups</a:t>
              </a:r>
            </a:p>
          </p:txBody>
        </p:sp>
        <p:sp>
          <p:nvSpPr>
            <p:cNvPr id="46104" name="TextBox 15">
              <a:extLst>
                <a:ext uri="{FF2B5EF4-FFF2-40B4-BE49-F238E27FC236}">
                  <a16:creationId xmlns:a16="http://schemas.microsoft.com/office/drawing/2014/main" id="{64342DE2-D34E-C345-9630-21983B2FED94}"/>
                </a:ext>
              </a:extLst>
            </p:cNvPr>
            <p:cNvSpPr txBox="1">
              <a:spLocks noChangeArrowheads="1"/>
            </p:cNvSpPr>
            <p:nvPr/>
          </p:nvSpPr>
          <p:spPr bwMode="auto">
            <a:xfrm>
              <a:off x="266700" y="2810685"/>
              <a:ext cx="25702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chemeClr val="bg1"/>
                  </a:solidFill>
                  <a:latin typeface="Arial" panose="020B0604020202020204" pitchFamily="34" charset="0"/>
                  <a:cs typeface="Arial" panose="020B0604020202020204" pitchFamily="34" charset="0"/>
                </a:rPr>
                <a:t>Show the connection between multiple services or resources</a:t>
              </a:r>
            </a:p>
          </p:txBody>
        </p:sp>
      </p:grpSp>
      <p:grpSp>
        <p:nvGrpSpPr>
          <p:cNvPr id="46088" name="Group 16">
            <a:extLst>
              <a:ext uri="{FF2B5EF4-FFF2-40B4-BE49-F238E27FC236}">
                <a16:creationId xmlns:a16="http://schemas.microsoft.com/office/drawing/2014/main" id="{541EAA66-E11A-2044-B78E-284CA3972FB4}"/>
              </a:ext>
            </a:extLst>
          </p:cNvPr>
          <p:cNvGrpSpPr>
            <a:grpSpLocks/>
          </p:cNvGrpSpPr>
          <p:nvPr/>
        </p:nvGrpSpPr>
        <p:grpSpPr bwMode="auto">
          <a:xfrm>
            <a:off x="4741863" y="2574925"/>
            <a:ext cx="2570162" cy="1071563"/>
            <a:chOff x="2388458" y="2503264"/>
            <a:chExt cx="2570206" cy="1070869"/>
          </a:xfrm>
        </p:grpSpPr>
        <p:sp>
          <p:nvSpPr>
            <p:cNvPr id="46101" name="TextBox 17">
              <a:extLst>
                <a:ext uri="{FF2B5EF4-FFF2-40B4-BE49-F238E27FC236}">
                  <a16:creationId xmlns:a16="http://schemas.microsoft.com/office/drawing/2014/main" id="{C0CBB3E9-2E7C-3644-9101-0D58E166D462}"/>
                </a:ext>
              </a:extLst>
            </p:cNvPr>
            <p:cNvSpPr txBox="1">
              <a:spLocks noChangeArrowheads="1"/>
            </p:cNvSpPr>
            <p:nvPr/>
          </p:nvSpPr>
          <p:spPr bwMode="auto">
            <a:xfrm>
              <a:off x="2388458" y="2503264"/>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solidFill>
                    <a:schemeClr val="bg1"/>
                  </a:solidFill>
                  <a:latin typeface="Arial" panose="020B0604020202020204" pitchFamily="34" charset="0"/>
                  <a:cs typeface="Arial" panose="020B0604020202020204" pitchFamily="34" charset="0"/>
                </a:rPr>
                <a:t>Arrows</a:t>
              </a:r>
            </a:p>
          </p:txBody>
        </p:sp>
        <p:sp>
          <p:nvSpPr>
            <p:cNvPr id="46102" name="TextBox 18">
              <a:extLst>
                <a:ext uri="{FF2B5EF4-FFF2-40B4-BE49-F238E27FC236}">
                  <a16:creationId xmlns:a16="http://schemas.microsoft.com/office/drawing/2014/main" id="{7CB6C9C3-1149-FA41-A4D1-3BFD07ED1EFD}"/>
                </a:ext>
              </a:extLst>
            </p:cNvPr>
            <p:cNvSpPr txBox="1">
              <a:spLocks noChangeArrowheads="1"/>
            </p:cNvSpPr>
            <p:nvPr/>
          </p:nvSpPr>
          <p:spPr bwMode="auto">
            <a:xfrm>
              <a:off x="2388458" y="2835469"/>
              <a:ext cx="257020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chemeClr val="bg1"/>
                  </a:solidFill>
                  <a:latin typeface="Arial" panose="020B0604020202020204" pitchFamily="34" charset="0"/>
                  <a:cs typeface="Arial" panose="020B0604020202020204" pitchFamily="34" charset="0"/>
                </a:rPr>
                <a:t>Describe a flow of information or connect different parts of a diagram</a:t>
              </a:r>
            </a:p>
          </p:txBody>
        </p:sp>
      </p:grpSp>
      <p:grpSp>
        <p:nvGrpSpPr>
          <p:cNvPr id="46089" name="Group 19">
            <a:extLst>
              <a:ext uri="{FF2B5EF4-FFF2-40B4-BE49-F238E27FC236}">
                <a16:creationId xmlns:a16="http://schemas.microsoft.com/office/drawing/2014/main" id="{CDC36A59-DC20-D54C-B38F-28FC7093D9CE}"/>
              </a:ext>
            </a:extLst>
          </p:cNvPr>
          <p:cNvGrpSpPr>
            <a:grpSpLocks/>
          </p:cNvGrpSpPr>
          <p:nvPr/>
        </p:nvGrpSpPr>
        <p:grpSpPr bwMode="auto">
          <a:xfrm>
            <a:off x="6400800" y="4795838"/>
            <a:ext cx="2895600" cy="882650"/>
            <a:chOff x="7799295" y="2493632"/>
            <a:chExt cx="2895599" cy="882754"/>
          </a:xfrm>
        </p:grpSpPr>
        <p:sp>
          <p:nvSpPr>
            <p:cNvPr id="46099" name="TextBox 20">
              <a:extLst>
                <a:ext uri="{FF2B5EF4-FFF2-40B4-BE49-F238E27FC236}">
                  <a16:creationId xmlns:a16="http://schemas.microsoft.com/office/drawing/2014/main" id="{2EBFDA52-017C-A946-896E-E89C74477813}"/>
                </a:ext>
              </a:extLst>
            </p:cNvPr>
            <p:cNvSpPr txBox="1">
              <a:spLocks noChangeArrowheads="1"/>
            </p:cNvSpPr>
            <p:nvPr/>
          </p:nvSpPr>
          <p:spPr bwMode="auto">
            <a:xfrm>
              <a:off x="7799295" y="2493632"/>
              <a:ext cx="28955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solidFill>
                    <a:schemeClr val="bg1"/>
                  </a:solidFill>
                  <a:latin typeface="Arial" panose="020B0604020202020204" pitchFamily="34" charset="0"/>
                  <a:cs typeface="Arial" panose="020B0604020202020204" pitchFamily="34" charset="0"/>
                </a:rPr>
                <a:t>General resource icons</a:t>
              </a:r>
            </a:p>
          </p:txBody>
        </p:sp>
        <p:sp>
          <p:nvSpPr>
            <p:cNvPr id="46100" name="TextBox 21">
              <a:extLst>
                <a:ext uri="{FF2B5EF4-FFF2-40B4-BE49-F238E27FC236}">
                  <a16:creationId xmlns:a16="http://schemas.microsoft.com/office/drawing/2014/main" id="{6D708105-5BD7-AA43-8F6A-6F583068E294}"/>
                </a:ext>
              </a:extLst>
            </p:cNvPr>
            <p:cNvSpPr txBox="1">
              <a:spLocks noChangeArrowheads="1"/>
            </p:cNvSpPr>
            <p:nvPr/>
          </p:nvSpPr>
          <p:spPr bwMode="auto">
            <a:xfrm>
              <a:off x="7935097" y="2853166"/>
              <a:ext cx="25702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chemeClr val="bg1"/>
                  </a:solidFill>
                  <a:latin typeface="Arial" panose="020B0604020202020204" pitchFamily="34" charset="0"/>
                  <a:cs typeface="Arial" panose="020B0604020202020204" pitchFamily="34" charset="0"/>
                </a:rPr>
                <a:t>Apply to multiple services or categories</a:t>
              </a:r>
            </a:p>
          </p:txBody>
        </p:sp>
      </p:grpSp>
      <p:grpSp>
        <p:nvGrpSpPr>
          <p:cNvPr id="46090" name="Group 22">
            <a:extLst>
              <a:ext uri="{FF2B5EF4-FFF2-40B4-BE49-F238E27FC236}">
                <a16:creationId xmlns:a16="http://schemas.microsoft.com/office/drawing/2014/main" id="{9E6D1C24-C892-FA47-904E-3D2EA8384078}"/>
              </a:ext>
            </a:extLst>
          </p:cNvPr>
          <p:cNvGrpSpPr>
            <a:grpSpLocks/>
          </p:cNvGrpSpPr>
          <p:nvPr/>
        </p:nvGrpSpPr>
        <p:grpSpPr bwMode="auto">
          <a:xfrm>
            <a:off x="8459788" y="2636838"/>
            <a:ext cx="2570162" cy="639762"/>
            <a:chOff x="2388458" y="4468959"/>
            <a:chExt cx="2570206" cy="639982"/>
          </a:xfrm>
        </p:grpSpPr>
        <p:sp>
          <p:nvSpPr>
            <p:cNvPr id="46097" name="TextBox 23">
              <a:extLst>
                <a:ext uri="{FF2B5EF4-FFF2-40B4-BE49-F238E27FC236}">
                  <a16:creationId xmlns:a16="http://schemas.microsoft.com/office/drawing/2014/main" id="{A93A4E31-7EBD-6B46-9F8E-EDC4A3B88120}"/>
                </a:ext>
              </a:extLst>
            </p:cNvPr>
            <p:cNvSpPr txBox="1">
              <a:spLocks noChangeArrowheads="1"/>
            </p:cNvSpPr>
            <p:nvPr/>
          </p:nvSpPr>
          <p:spPr bwMode="auto">
            <a:xfrm>
              <a:off x="2388458" y="4468959"/>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solidFill>
                    <a:schemeClr val="bg1"/>
                  </a:solidFill>
                  <a:latin typeface="Arial" panose="020B0604020202020204" pitchFamily="34" charset="0"/>
                  <a:cs typeface="Arial" panose="020B0604020202020204" pitchFamily="34" charset="0"/>
                </a:rPr>
                <a:t>Service icons</a:t>
              </a:r>
            </a:p>
          </p:txBody>
        </p:sp>
        <p:sp>
          <p:nvSpPr>
            <p:cNvPr id="46098" name="TextBox 24">
              <a:extLst>
                <a:ext uri="{FF2B5EF4-FFF2-40B4-BE49-F238E27FC236}">
                  <a16:creationId xmlns:a16="http://schemas.microsoft.com/office/drawing/2014/main" id="{E9E32621-1685-1748-854E-A9B5DFA06A68}"/>
                </a:ext>
              </a:extLst>
            </p:cNvPr>
            <p:cNvSpPr txBox="1">
              <a:spLocks noChangeArrowheads="1"/>
            </p:cNvSpPr>
            <p:nvPr/>
          </p:nvSpPr>
          <p:spPr bwMode="auto">
            <a:xfrm>
              <a:off x="2388458" y="4801164"/>
              <a:ext cx="25702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chemeClr val="bg1"/>
                  </a:solidFill>
                  <a:latin typeface="Arial" panose="020B0604020202020204" pitchFamily="34" charset="0"/>
                  <a:cs typeface="Arial" panose="020B0604020202020204" pitchFamily="34" charset="0"/>
                </a:rPr>
                <a:t>Represent an AWS service</a:t>
              </a:r>
            </a:p>
          </p:txBody>
        </p:sp>
      </p:grpSp>
      <p:grpSp>
        <p:nvGrpSpPr>
          <p:cNvPr id="46091" name="Group 25">
            <a:extLst>
              <a:ext uri="{FF2B5EF4-FFF2-40B4-BE49-F238E27FC236}">
                <a16:creationId xmlns:a16="http://schemas.microsoft.com/office/drawing/2014/main" id="{D3A36BCF-2954-A043-A7B9-3891F2BEFE1B}"/>
              </a:ext>
            </a:extLst>
          </p:cNvPr>
          <p:cNvGrpSpPr>
            <a:grpSpLocks/>
          </p:cNvGrpSpPr>
          <p:nvPr/>
        </p:nvGrpSpPr>
        <p:grpSpPr bwMode="auto">
          <a:xfrm>
            <a:off x="2747963" y="4795838"/>
            <a:ext cx="2570162" cy="855662"/>
            <a:chOff x="7935097" y="4468959"/>
            <a:chExt cx="2570206" cy="855425"/>
          </a:xfrm>
        </p:grpSpPr>
        <p:sp>
          <p:nvSpPr>
            <p:cNvPr id="46095" name="TextBox 26">
              <a:extLst>
                <a:ext uri="{FF2B5EF4-FFF2-40B4-BE49-F238E27FC236}">
                  <a16:creationId xmlns:a16="http://schemas.microsoft.com/office/drawing/2014/main" id="{408C22E6-B466-784B-B8F3-7466631BA232}"/>
                </a:ext>
              </a:extLst>
            </p:cNvPr>
            <p:cNvSpPr txBox="1">
              <a:spLocks noChangeArrowheads="1"/>
            </p:cNvSpPr>
            <p:nvPr/>
          </p:nvSpPr>
          <p:spPr bwMode="auto">
            <a:xfrm>
              <a:off x="7935097" y="4468959"/>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solidFill>
                    <a:schemeClr val="bg1"/>
                  </a:solidFill>
                  <a:latin typeface="Arial" panose="020B0604020202020204" pitchFamily="34" charset="0"/>
                  <a:cs typeface="Arial" panose="020B0604020202020204" pitchFamily="34" charset="0"/>
                </a:rPr>
                <a:t>Resource icons</a:t>
              </a:r>
            </a:p>
          </p:txBody>
        </p:sp>
        <p:sp>
          <p:nvSpPr>
            <p:cNvPr id="46096" name="TextBox 27">
              <a:extLst>
                <a:ext uri="{FF2B5EF4-FFF2-40B4-BE49-F238E27FC236}">
                  <a16:creationId xmlns:a16="http://schemas.microsoft.com/office/drawing/2014/main" id="{D4AC92F8-76EB-AB4D-A86A-2CE705055F94}"/>
                </a:ext>
              </a:extLst>
            </p:cNvPr>
            <p:cNvSpPr txBox="1">
              <a:spLocks noChangeArrowheads="1"/>
            </p:cNvSpPr>
            <p:nvPr/>
          </p:nvSpPr>
          <p:spPr bwMode="auto">
            <a:xfrm>
              <a:off x="7935097" y="4801164"/>
              <a:ext cx="25702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chemeClr val="bg1"/>
                  </a:solidFill>
                  <a:latin typeface="Arial" panose="020B0604020202020204" pitchFamily="34" charset="0"/>
                  <a:cs typeface="Arial" panose="020B0604020202020204" pitchFamily="34" charset="0"/>
                </a:rPr>
                <a:t>Represent an AWS service resource</a:t>
              </a:r>
            </a:p>
          </p:txBody>
        </p:sp>
      </p:grpSp>
      <p:pic>
        <p:nvPicPr>
          <p:cNvPr id="46094" name="Graphic 29">
            <a:extLst>
              <a:ext uri="{FF2B5EF4-FFF2-40B4-BE49-F238E27FC236}">
                <a16:creationId xmlns:a16="http://schemas.microsoft.com/office/drawing/2014/main" id="{9980ED4F-0423-8343-A2EE-BAC3A988A2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6200" y="1343025"/>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Rectangle 31">
            <a:extLst>
              <a:ext uri="{FF2B5EF4-FFF2-40B4-BE49-F238E27FC236}">
                <a16:creationId xmlns:a16="http://schemas.microsoft.com/office/drawing/2014/main" id="{5332D85D-EF39-9E41-AE96-E0EE6A3A47B0}"/>
              </a:ext>
            </a:extLst>
          </p:cNvPr>
          <p:cNvSpPr/>
          <p:nvPr/>
        </p:nvSpPr>
        <p:spPr>
          <a:xfrm>
            <a:off x="1358899" y="1339915"/>
            <a:ext cx="1831975" cy="1063537"/>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45720" algn="l"/>
            <a:r>
              <a:rPr lang="en-US" sz="1200" dirty="0">
                <a:solidFill>
                  <a:schemeClr val="bg1"/>
                </a:solidFill>
                <a:latin typeface="Arial" panose="020B0604020202020204" pitchFamily="34" charset="0"/>
                <a:cs typeface="Arial" panose="020B0604020202020204" pitchFamily="34" charset="0"/>
              </a:rPr>
              <a:t>AWS Cloud</a:t>
            </a:r>
          </a:p>
        </p:txBody>
      </p:sp>
      <p:grpSp>
        <p:nvGrpSpPr>
          <p:cNvPr id="39" name="Group 38">
            <a:extLst>
              <a:ext uri="{FF2B5EF4-FFF2-40B4-BE49-F238E27FC236}">
                <a16:creationId xmlns:a16="http://schemas.microsoft.com/office/drawing/2014/main" id="{AFC74E9E-0D7E-BB42-9ED0-FFDD2CA439CF}"/>
              </a:ext>
            </a:extLst>
          </p:cNvPr>
          <p:cNvGrpSpPr/>
          <p:nvPr/>
        </p:nvGrpSpPr>
        <p:grpSpPr>
          <a:xfrm>
            <a:off x="5340350" y="1525820"/>
            <a:ext cx="1371600" cy="608074"/>
            <a:chOff x="5340350" y="1525820"/>
            <a:chExt cx="1645920" cy="608074"/>
          </a:xfrm>
        </p:grpSpPr>
        <p:cxnSp>
          <p:nvCxnSpPr>
            <p:cNvPr id="40" name="Straight Arrow Connector 39">
              <a:extLst>
                <a:ext uri="{FF2B5EF4-FFF2-40B4-BE49-F238E27FC236}">
                  <a16:creationId xmlns:a16="http://schemas.microsoft.com/office/drawing/2014/main" id="{18A3FE00-CAF9-D247-B224-8B82A103E5BF}"/>
                </a:ext>
              </a:extLst>
            </p:cNvPr>
            <p:cNvCxnSpPr/>
            <p:nvPr/>
          </p:nvCxnSpPr>
          <p:spPr>
            <a:xfrm>
              <a:off x="5340350" y="1917624"/>
              <a:ext cx="164592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DFF8CB5-C762-DE4F-81C1-9193CED835A6}"/>
                </a:ext>
              </a:extLst>
            </p:cNvPr>
            <p:cNvCxnSpPr/>
            <p:nvPr/>
          </p:nvCxnSpPr>
          <p:spPr>
            <a:xfrm>
              <a:off x="5340350" y="2133894"/>
              <a:ext cx="1645920"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7D26AF9-39A7-4542-8CDF-3B4C9B53953C}"/>
                </a:ext>
              </a:extLst>
            </p:cNvPr>
            <p:cNvCxnSpPr>
              <a:cxnSpLocks/>
            </p:cNvCxnSpPr>
            <p:nvPr/>
          </p:nvCxnSpPr>
          <p:spPr>
            <a:xfrm>
              <a:off x="5340350" y="1728866"/>
              <a:ext cx="164592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17012E8-1FE0-974A-9B10-EB6CAF8F9F22}"/>
                </a:ext>
              </a:extLst>
            </p:cNvPr>
            <p:cNvCxnSpPr/>
            <p:nvPr/>
          </p:nvCxnSpPr>
          <p:spPr>
            <a:xfrm>
              <a:off x="5340350" y="1525820"/>
              <a:ext cx="164592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pic>
        <p:nvPicPr>
          <p:cNvPr id="34" name="Graphic 33">
            <a:extLst>
              <a:ext uri="{FF2B5EF4-FFF2-40B4-BE49-F238E27FC236}">
                <a16:creationId xmlns:a16="http://schemas.microsoft.com/office/drawing/2014/main" id="{88369FB5-CE53-1343-A6E5-D881B55088B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19764" y="4045995"/>
            <a:ext cx="639260" cy="639260"/>
          </a:xfrm>
          <a:prstGeom prst="rect">
            <a:avLst/>
          </a:prstGeom>
        </p:spPr>
      </p:pic>
      <p:pic>
        <p:nvPicPr>
          <p:cNvPr id="35" name="Graphic 34">
            <a:extLst>
              <a:ext uri="{FF2B5EF4-FFF2-40B4-BE49-F238E27FC236}">
                <a16:creationId xmlns:a16="http://schemas.microsoft.com/office/drawing/2014/main" id="{61AB12B1-038A-5A48-80CE-CC1766D7AE5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58898" y="1343742"/>
            <a:ext cx="381000" cy="381000"/>
          </a:xfrm>
          <a:prstGeom prst="rect">
            <a:avLst/>
          </a:prstGeom>
        </p:spPr>
      </p:pic>
    </p:spTree>
    <p:extLst>
      <p:ext uri="{BB962C8B-B14F-4D97-AF65-F5344CB8AC3E}">
        <p14:creationId xmlns:p14="http://schemas.microsoft.com/office/powerpoint/2010/main" val="36497818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a:extLst>
              <a:ext uri="{FF2B5EF4-FFF2-40B4-BE49-F238E27FC236}">
                <a16:creationId xmlns:a16="http://schemas.microsoft.com/office/drawing/2014/main" id="{63974578-8F72-0743-9826-EE7CA9818345}"/>
              </a:ext>
            </a:extLst>
          </p:cNvPr>
          <p:cNvSpPr>
            <a:spLocks noGrp="1" noChangeArrowheads="1"/>
          </p:cNvSpPr>
          <p:nvPr>
            <p:ph type="title"/>
          </p:nvPr>
        </p:nvSpPr>
        <p:spPr/>
        <p:txBody>
          <a:bodyPr/>
          <a:lstStyle/>
          <a:p>
            <a:pPr eaLnBrk="1" hangingPunct="1"/>
            <a:r>
              <a:rPr lang="en-US" altLang="en-US" dirty="0"/>
              <a:t>Internet of Things</a:t>
            </a:r>
          </a:p>
        </p:txBody>
      </p:sp>
      <p:sp>
        <p:nvSpPr>
          <p:cNvPr id="122882" name="Footer Placeholder 2">
            <a:extLst>
              <a:ext uri="{FF2B5EF4-FFF2-40B4-BE49-F238E27FC236}">
                <a16:creationId xmlns:a16="http://schemas.microsoft.com/office/drawing/2014/main" id="{E3BD4880-A78B-0343-8FF3-4AEA8441D381}"/>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22883" name="Slide Number Placeholder 3">
            <a:extLst>
              <a:ext uri="{FF2B5EF4-FFF2-40B4-BE49-F238E27FC236}">
                <a16:creationId xmlns:a16="http://schemas.microsoft.com/office/drawing/2014/main" id="{841C4523-4F6F-1144-BA51-620C81FB7473}"/>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22AA9DA-8165-224D-9D31-7801CD0CE0E8}" type="slidenum">
              <a:rPr lang="en-US" altLang="en-US" smtClean="0">
                <a:solidFill>
                  <a:schemeClr val="bg1"/>
                </a:solidFill>
                <a:latin typeface="Arial" panose="020B0604020202020204" pitchFamily="34" charset="0"/>
              </a:rPr>
              <a:pPr fontAlgn="base">
                <a:spcBef>
                  <a:spcPct val="0"/>
                </a:spcBef>
                <a:spcAft>
                  <a:spcPct val="0"/>
                </a:spcAft>
              </a:pPr>
              <a:t>90</a:t>
            </a:fld>
            <a:endParaRPr lang="en-US" altLang="en-US" dirty="0">
              <a:solidFill>
                <a:schemeClr val="bg1"/>
              </a:solidFill>
              <a:latin typeface="Arial" panose="020B0604020202020204" pitchFamily="34" charset="0"/>
            </a:endParaRPr>
          </a:p>
        </p:txBody>
      </p:sp>
      <p:sp>
        <p:nvSpPr>
          <p:cNvPr id="122884" name="Text Placeholder 4">
            <a:extLst>
              <a:ext uri="{FF2B5EF4-FFF2-40B4-BE49-F238E27FC236}">
                <a16:creationId xmlns:a16="http://schemas.microsoft.com/office/drawing/2014/main" id="{14A16676-CAFA-264D-A880-13D7C7A2B31E}"/>
              </a:ext>
            </a:extLst>
          </p:cNvPr>
          <p:cNvSpPr>
            <a:spLocks noGrp="1" noChangeArrowheads="1"/>
          </p:cNvSpPr>
          <p:nvPr>
            <p:ph type="body" sz="quarter" idx="10"/>
          </p:nvPr>
        </p:nvSpPr>
        <p:spPr/>
        <p:txBody>
          <a:bodyPr/>
          <a:lstStyle/>
          <a:p>
            <a:pPr eaLnBrk="1" hangingPunct="1"/>
            <a:r>
              <a:rPr lang="en-US" altLang="en-US" dirty="0"/>
              <a:t>4/5</a:t>
            </a:r>
          </a:p>
        </p:txBody>
      </p:sp>
      <p:sp>
        <p:nvSpPr>
          <p:cNvPr id="122885" name="TextBox 5">
            <a:extLst>
              <a:ext uri="{FF2B5EF4-FFF2-40B4-BE49-F238E27FC236}">
                <a16:creationId xmlns:a16="http://schemas.microsoft.com/office/drawing/2014/main" id="{D73893B8-155B-F342-B7B1-06274C41E061}"/>
              </a:ext>
            </a:extLst>
          </p:cNvPr>
          <p:cNvSpPr txBox="1">
            <a:spLocks noChangeArrowheads="1"/>
          </p:cNvSpPr>
          <p:nvPr/>
        </p:nvSpPr>
        <p:spPr bwMode="auto">
          <a:xfrm>
            <a:off x="4038601"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actuator</a:t>
            </a:r>
          </a:p>
        </p:txBody>
      </p:sp>
      <p:sp>
        <p:nvSpPr>
          <p:cNvPr id="122886" name="TextBox 6">
            <a:extLst>
              <a:ext uri="{FF2B5EF4-FFF2-40B4-BE49-F238E27FC236}">
                <a16:creationId xmlns:a16="http://schemas.microsoft.com/office/drawing/2014/main" id="{36A56123-04F3-CA4D-9D88-1A12FEAE3605}"/>
              </a:ext>
            </a:extLst>
          </p:cNvPr>
          <p:cNvSpPr txBox="1">
            <a:spLocks noChangeArrowheads="1"/>
          </p:cNvSpPr>
          <p:nvPr/>
        </p:nvSpPr>
        <p:spPr bwMode="auto">
          <a:xfrm>
            <a:off x="5546727"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certificate</a:t>
            </a:r>
          </a:p>
        </p:txBody>
      </p:sp>
      <p:sp>
        <p:nvSpPr>
          <p:cNvPr id="122887" name="TextBox 7">
            <a:extLst>
              <a:ext uri="{FF2B5EF4-FFF2-40B4-BE49-F238E27FC236}">
                <a16:creationId xmlns:a16="http://schemas.microsoft.com/office/drawing/2014/main" id="{8869D82E-FE73-3840-96AE-56F0A504171B}"/>
              </a:ext>
            </a:extLst>
          </p:cNvPr>
          <p:cNvSpPr txBox="1">
            <a:spLocks noChangeArrowheads="1"/>
          </p:cNvSpPr>
          <p:nvPr/>
        </p:nvSpPr>
        <p:spPr bwMode="auto">
          <a:xfrm>
            <a:off x="6970644" y="168751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desired state</a:t>
            </a:r>
          </a:p>
        </p:txBody>
      </p:sp>
      <p:sp>
        <p:nvSpPr>
          <p:cNvPr id="122888" name="TextBox 8">
            <a:extLst>
              <a:ext uri="{FF2B5EF4-FFF2-40B4-BE49-F238E27FC236}">
                <a16:creationId xmlns:a16="http://schemas.microsoft.com/office/drawing/2014/main" id="{5A2EBBD7-0577-2A41-A63F-7DA41ADCAB8E}"/>
              </a:ext>
            </a:extLst>
          </p:cNvPr>
          <p:cNvSpPr txBox="1">
            <a:spLocks noChangeArrowheads="1"/>
          </p:cNvSpPr>
          <p:nvPr/>
        </p:nvSpPr>
        <p:spPr bwMode="auto">
          <a:xfrm>
            <a:off x="8595277" y="168751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hardware board</a:t>
            </a:r>
          </a:p>
        </p:txBody>
      </p:sp>
      <p:sp>
        <p:nvSpPr>
          <p:cNvPr id="122889" name="TextBox 9">
            <a:extLst>
              <a:ext uri="{FF2B5EF4-FFF2-40B4-BE49-F238E27FC236}">
                <a16:creationId xmlns:a16="http://schemas.microsoft.com/office/drawing/2014/main" id="{43A4B940-A8CC-2E4E-B131-764D8297D81A}"/>
              </a:ext>
            </a:extLst>
          </p:cNvPr>
          <p:cNvSpPr txBox="1">
            <a:spLocks noChangeArrowheads="1"/>
          </p:cNvSpPr>
          <p:nvPr/>
        </p:nvSpPr>
        <p:spPr bwMode="auto">
          <a:xfrm>
            <a:off x="10033553" y="1687513"/>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HTTP protocol</a:t>
            </a:r>
          </a:p>
        </p:txBody>
      </p:sp>
      <p:sp>
        <p:nvSpPr>
          <p:cNvPr id="122890" name="TextBox 10">
            <a:extLst>
              <a:ext uri="{FF2B5EF4-FFF2-40B4-BE49-F238E27FC236}">
                <a16:creationId xmlns:a16="http://schemas.microsoft.com/office/drawing/2014/main" id="{7D9FD882-5576-B34A-BBFF-A1C58F62FF23}"/>
              </a:ext>
            </a:extLst>
          </p:cNvPr>
          <p:cNvSpPr txBox="1">
            <a:spLocks noChangeArrowheads="1"/>
          </p:cNvSpPr>
          <p:nvPr/>
        </p:nvSpPr>
        <p:spPr bwMode="auto">
          <a:xfrm>
            <a:off x="2530475"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action</a:t>
            </a:r>
          </a:p>
        </p:txBody>
      </p:sp>
      <p:sp>
        <p:nvSpPr>
          <p:cNvPr id="122891" name="TextBox 11">
            <a:extLst>
              <a:ext uri="{FF2B5EF4-FFF2-40B4-BE49-F238E27FC236}">
                <a16:creationId xmlns:a16="http://schemas.microsoft.com/office/drawing/2014/main" id="{327EA144-4678-734E-B45A-888A3C81FC4D}"/>
              </a:ext>
            </a:extLst>
          </p:cNvPr>
          <p:cNvSpPr txBox="1">
            <a:spLocks noChangeArrowheads="1"/>
          </p:cNvSpPr>
          <p:nvPr/>
        </p:nvSpPr>
        <p:spPr bwMode="auto">
          <a:xfrm>
            <a:off x="4038601" y="26491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MQTT protocol</a:t>
            </a:r>
          </a:p>
        </p:txBody>
      </p:sp>
      <p:sp>
        <p:nvSpPr>
          <p:cNvPr id="122892" name="TextBox 12">
            <a:extLst>
              <a:ext uri="{FF2B5EF4-FFF2-40B4-BE49-F238E27FC236}">
                <a16:creationId xmlns:a16="http://schemas.microsoft.com/office/drawing/2014/main" id="{5B904706-00E8-EB4A-A58D-96E079DDC876}"/>
              </a:ext>
            </a:extLst>
          </p:cNvPr>
          <p:cNvSpPr txBox="1">
            <a:spLocks noChangeArrowheads="1"/>
          </p:cNvSpPr>
          <p:nvPr/>
        </p:nvSpPr>
        <p:spPr bwMode="auto">
          <a:xfrm>
            <a:off x="5546727" y="26491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policy</a:t>
            </a:r>
          </a:p>
        </p:txBody>
      </p:sp>
      <p:sp>
        <p:nvSpPr>
          <p:cNvPr id="122893" name="TextBox 13">
            <a:extLst>
              <a:ext uri="{FF2B5EF4-FFF2-40B4-BE49-F238E27FC236}">
                <a16:creationId xmlns:a16="http://schemas.microsoft.com/office/drawing/2014/main" id="{6087574E-63A2-A64D-93E5-BE4BF1DE4B98}"/>
              </a:ext>
            </a:extLst>
          </p:cNvPr>
          <p:cNvSpPr txBox="1">
            <a:spLocks noChangeArrowheads="1"/>
          </p:cNvSpPr>
          <p:nvPr/>
        </p:nvSpPr>
        <p:spPr bwMode="auto">
          <a:xfrm>
            <a:off x="6970644" y="264912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reported state</a:t>
            </a:r>
          </a:p>
        </p:txBody>
      </p:sp>
      <p:sp>
        <p:nvSpPr>
          <p:cNvPr id="122894" name="TextBox 14">
            <a:extLst>
              <a:ext uri="{FF2B5EF4-FFF2-40B4-BE49-F238E27FC236}">
                <a16:creationId xmlns:a16="http://schemas.microsoft.com/office/drawing/2014/main" id="{49E3FBC8-85A1-4047-807A-CB85EC4534FA}"/>
              </a:ext>
            </a:extLst>
          </p:cNvPr>
          <p:cNvSpPr txBox="1">
            <a:spLocks noChangeArrowheads="1"/>
          </p:cNvSpPr>
          <p:nvPr/>
        </p:nvSpPr>
        <p:spPr bwMode="auto">
          <a:xfrm>
            <a:off x="8595277" y="264912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rule</a:t>
            </a:r>
          </a:p>
        </p:txBody>
      </p:sp>
      <p:sp>
        <p:nvSpPr>
          <p:cNvPr id="122895" name="TextBox 15">
            <a:extLst>
              <a:ext uri="{FF2B5EF4-FFF2-40B4-BE49-F238E27FC236}">
                <a16:creationId xmlns:a16="http://schemas.microsoft.com/office/drawing/2014/main" id="{42793448-9119-3840-A42C-FBC1438D7626}"/>
              </a:ext>
            </a:extLst>
          </p:cNvPr>
          <p:cNvSpPr txBox="1">
            <a:spLocks noChangeArrowheads="1"/>
          </p:cNvSpPr>
          <p:nvPr/>
        </p:nvSpPr>
        <p:spPr bwMode="auto">
          <a:xfrm>
            <a:off x="10033553" y="2649123"/>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sensor</a:t>
            </a:r>
          </a:p>
        </p:txBody>
      </p:sp>
      <p:sp>
        <p:nvSpPr>
          <p:cNvPr id="122896" name="TextBox 16">
            <a:extLst>
              <a:ext uri="{FF2B5EF4-FFF2-40B4-BE49-F238E27FC236}">
                <a16:creationId xmlns:a16="http://schemas.microsoft.com/office/drawing/2014/main" id="{3213B619-996D-A442-BAD0-3242CEA3E953}"/>
              </a:ext>
            </a:extLst>
          </p:cNvPr>
          <p:cNvSpPr txBox="1">
            <a:spLocks noChangeArrowheads="1"/>
          </p:cNvSpPr>
          <p:nvPr/>
        </p:nvSpPr>
        <p:spPr bwMode="auto">
          <a:xfrm>
            <a:off x="2530475" y="26491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HTTP/2 protocol</a:t>
            </a:r>
          </a:p>
        </p:txBody>
      </p:sp>
      <p:sp>
        <p:nvSpPr>
          <p:cNvPr id="122897" name="TextBox 17">
            <a:extLst>
              <a:ext uri="{FF2B5EF4-FFF2-40B4-BE49-F238E27FC236}">
                <a16:creationId xmlns:a16="http://schemas.microsoft.com/office/drawing/2014/main" id="{12750394-9980-944D-BF0B-2ABF25DCD44D}"/>
              </a:ext>
            </a:extLst>
          </p:cNvPr>
          <p:cNvSpPr txBox="1">
            <a:spLocks noChangeArrowheads="1"/>
          </p:cNvSpPr>
          <p:nvPr/>
        </p:nvSpPr>
        <p:spPr bwMode="auto">
          <a:xfrm>
            <a:off x="4038601" y="3576775"/>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shadow</a:t>
            </a:r>
          </a:p>
        </p:txBody>
      </p:sp>
      <p:sp>
        <p:nvSpPr>
          <p:cNvPr id="122898" name="TextBox 18">
            <a:extLst>
              <a:ext uri="{FF2B5EF4-FFF2-40B4-BE49-F238E27FC236}">
                <a16:creationId xmlns:a16="http://schemas.microsoft.com/office/drawing/2014/main" id="{3B1341D0-8BAE-0547-89DB-141FA01CFCD3}"/>
              </a:ext>
            </a:extLst>
          </p:cNvPr>
          <p:cNvSpPr txBox="1">
            <a:spLocks noChangeArrowheads="1"/>
          </p:cNvSpPr>
          <p:nvPr/>
        </p:nvSpPr>
        <p:spPr bwMode="auto">
          <a:xfrm>
            <a:off x="5546727" y="3576775"/>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simulator</a:t>
            </a:r>
          </a:p>
        </p:txBody>
      </p:sp>
      <p:sp>
        <p:nvSpPr>
          <p:cNvPr id="122899" name="TextBox 19">
            <a:extLst>
              <a:ext uri="{FF2B5EF4-FFF2-40B4-BE49-F238E27FC236}">
                <a16:creationId xmlns:a16="http://schemas.microsoft.com/office/drawing/2014/main" id="{80C55B36-06C6-0E42-AD65-D84D45D9D989}"/>
              </a:ext>
            </a:extLst>
          </p:cNvPr>
          <p:cNvSpPr txBox="1">
            <a:spLocks noChangeArrowheads="1"/>
          </p:cNvSpPr>
          <p:nvPr/>
        </p:nvSpPr>
        <p:spPr bwMode="auto">
          <a:xfrm>
            <a:off x="6970644" y="3576775"/>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topic</a:t>
            </a:r>
          </a:p>
        </p:txBody>
      </p:sp>
      <p:sp>
        <p:nvSpPr>
          <p:cNvPr id="122900" name="TextBox 20">
            <a:extLst>
              <a:ext uri="{FF2B5EF4-FFF2-40B4-BE49-F238E27FC236}">
                <a16:creationId xmlns:a16="http://schemas.microsoft.com/office/drawing/2014/main" id="{FFC63C29-C367-1B41-B89B-A06FF64E0C1E}"/>
              </a:ext>
            </a:extLst>
          </p:cNvPr>
          <p:cNvSpPr txBox="1">
            <a:spLocks noChangeArrowheads="1"/>
          </p:cNvSpPr>
          <p:nvPr/>
        </p:nvSpPr>
        <p:spPr bwMode="auto">
          <a:xfrm>
            <a:off x="8595277" y="3576775"/>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Alexa skill</a:t>
            </a:r>
          </a:p>
        </p:txBody>
      </p:sp>
      <p:sp>
        <p:nvSpPr>
          <p:cNvPr id="122901" name="TextBox 21">
            <a:extLst>
              <a:ext uri="{FF2B5EF4-FFF2-40B4-BE49-F238E27FC236}">
                <a16:creationId xmlns:a16="http://schemas.microsoft.com/office/drawing/2014/main" id="{98301782-FC3B-B04C-8879-679411C1D35C}"/>
              </a:ext>
            </a:extLst>
          </p:cNvPr>
          <p:cNvSpPr txBox="1">
            <a:spLocks noChangeArrowheads="1"/>
          </p:cNvSpPr>
          <p:nvPr/>
        </p:nvSpPr>
        <p:spPr bwMode="auto">
          <a:xfrm>
            <a:off x="10033553" y="3576775"/>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Alexa Voice Service</a:t>
            </a:r>
          </a:p>
        </p:txBody>
      </p:sp>
      <p:sp>
        <p:nvSpPr>
          <p:cNvPr id="122902" name="TextBox 22">
            <a:extLst>
              <a:ext uri="{FF2B5EF4-FFF2-40B4-BE49-F238E27FC236}">
                <a16:creationId xmlns:a16="http://schemas.microsoft.com/office/drawing/2014/main" id="{D25F6E9C-96ED-CB47-8EB9-51628B943BC7}"/>
              </a:ext>
            </a:extLst>
          </p:cNvPr>
          <p:cNvSpPr txBox="1">
            <a:spLocks noChangeArrowheads="1"/>
          </p:cNvSpPr>
          <p:nvPr/>
        </p:nvSpPr>
        <p:spPr bwMode="auto">
          <a:xfrm>
            <a:off x="2530475" y="3576775"/>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servo</a:t>
            </a:r>
          </a:p>
        </p:txBody>
      </p:sp>
      <p:sp>
        <p:nvSpPr>
          <p:cNvPr id="122903" name="TextBox 23">
            <a:extLst>
              <a:ext uri="{FF2B5EF4-FFF2-40B4-BE49-F238E27FC236}">
                <a16:creationId xmlns:a16="http://schemas.microsoft.com/office/drawing/2014/main" id="{0098CAF4-3D77-8B49-A319-DA0639C03533}"/>
              </a:ext>
            </a:extLst>
          </p:cNvPr>
          <p:cNvSpPr txBox="1">
            <a:spLocks noChangeArrowheads="1"/>
          </p:cNvSpPr>
          <p:nvPr/>
        </p:nvSpPr>
        <p:spPr bwMode="auto">
          <a:xfrm>
            <a:off x="4038601" y="448592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Echo</a:t>
            </a:r>
          </a:p>
        </p:txBody>
      </p:sp>
      <p:sp>
        <p:nvSpPr>
          <p:cNvPr id="122904" name="TextBox 24">
            <a:extLst>
              <a:ext uri="{FF2B5EF4-FFF2-40B4-BE49-F238E27FC236}">
                <a16:creationId xmlns:a16="http://schemas.microsoft.com/office/drawing/2014/main" id="{434CECFE-35FA-0D4F-9364-B3D2A45D9EDB}"/>
              </a:ext>
            </a:extLst>
          </p:cNvPr>
          <p:cNvSpPr txBox="1">
            <a:spLocks noChangeArrowheads="1"/>
          </p:cNvSpPr>
          <p:nvPr/>
        </p:nvSpPr>
        <p:spPr bwMode="auto">
          <a:xfrm>
            <a:off x="5546727" y="448592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Fire TV</a:t>
            </a:r>
          </a:p>
        </p:txBody>
      </p:sp>
      <p:sp>
        <p:nvSpPr>
          <p:cNvPr id="122905" name="TextBox 25">
            <a:extLst>
              <a:ext uri="{FF2B5EF4-FFF2-40B4-BE49-F238E27FC236}">
                <a16:creationId xmlns:a16="http://schemas.microsoft.com/office/drawing/2014/main" id="{EAD82772-5372-E54A-96AB-CDB01B2C8248}"/>
              </a:ext>
            </a:extLst>
          </p:cNvPr>
          <p:cNvSpPr txBox="1">
            <a:spLocks noChangeArrowheads="1"/>
          </p:cNvSpPr>
          <p:nvPr/>
        </p:nvSpPr>
        <p:spPr bwMode="auto">
          <a:xfrm>
            <a:off x="6970644" y="4485929"/>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Fire TV stick</a:t>
            </a:r>
          </a:p>
        </p:txBody>
      </p:sp>
      <p:sp>
        <p:nvSpPr>
          <p:cNvPr id="122906" name="TextBox 26">
            <a:extLst>
              <a:ext uri="{FF2B5EF4-FFF2-40B4-BE49-F238E27FC236}">
                <a16:creationId xmlns:a16="http://schemas.microsoft.com/office/drawing/2014/main" id="{69126E15-E7CF-D141-9051-FA19B3E9ED1C}"/>
              </a:ext>
            </a:extLst>
          </p:cNvPr>
          <p:cNvSpPr txBox="1">
            <a:spLocks noChangeArrowheads="1"/>
          </p:cNvSpPr>
          <p:nvPr/>
        </p:nvSpPr>
        <p:spPr bwMode="auto">
          <a:xfrm>
            <a:off x="8595277" y="4485929"/>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Lambda function</a:t>
            </a:r>
          </a:p>
        </p:txBody>
      </p:sp>
      <p:sp>
        <p:nvSpPr>
          <p:cNvPr id="122907" name="TextBox 27">
            <a:extLst>
              <a:ext uri="{FF2B5EF4-FFF2-40B4-BE49-F238E27FC236}">
                <a16:creationId xmlns:a16="http://schemas.microsoft.com/office/drawing/2014/main" id="{E4E03F40-43ED-604F-B46B-331A09EAFCF2}"/>
              </a:ext>
            </a:extLst>
          </p:cNvPr>
          <p:cNvSpPr txBox="1">
            <a:spLocks noChangeArrowheads="1"/>
          </p:cNvSpPr>
          <p:nvPr/>
        </p:nvSpPr>
        <p:spPr bwMode="auto">
          <a:xfrm>
            <a:off x="10033553" y="4485929"/>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Over-the-air update</a:t>
            </a:r>
          </a:p>
        </p:txBody>
      </p:sp>
      <p:sp>
        <p:nvSpPr>
          <p:cNvPr id="122908" name="TextBox 28">
            <a:extLst>
              <a:ext uri="{FF2B5EF4-FFF2-40B4-BE49-F238E27FC236}">
                <a16:creationId xmlns:a16="http://schemas.microsoft.com/office/drawing/2014/main" id="{E624AB8B-96A2-A747-952A-ECD4E1067B9A}"/>
              </a:ext>
            </a:extLst>
          </p:cNvPr>
          <p:cNvSpPr txBox="1">
            <a:spLocks noChangeArrowheads="1"/>
          </p:cNvSpPr>
          <p:nvPr/>
        </p:nvSpPr>
        <p:spPr bwMode="auto">
          <a:xfrm>
            <a:off x="2530475" y="4485929"/>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Alexa-enabled device</a:t>
            </a:r>
          </a:p>
        </p:txBody>
      </p:sp>
      <p:sp>
        <p:nvSpPr>
          <p:cNvPr id="122909" name="TextBox 29">
            <a:extLst>
              <a:ext uri="{FF2B5EF4-FFF2-40B4-BE49-F238E27FC236}">
                <a16:creationId xmlns:a16="http://schemas.microsoft.com/office/drawing/2014/main" id="{C3CFAA78-CB4F-AE40-8C24-842D1BE1490C}"/>
              </a:ext>
            </a:extLst>
          </p:cNvPr>
          <p:cNvSpPr txBox="1">
            <a:spLocks noChangeArrowheads="1"/>
          </p:cNvSpPr>
          <p:nvPr/>
        </p:nvSpPr>
        <p:spPr bwMode="auto">
          <a:xfrm>
            <a:off x="2530475" y="5404817"/>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Device gateway</a:t>
            </a:r>
          </a:p>
        </p:txBody>
      </p:sp>
      <p:pic>
        <p:nvPicPr>
          <p:cNvPr id="122910" name="Graphic 31">
            <a:extLst>
              <a:ext uri="{FF2B5EF4-FFF2-40B4-BE49-F238E27FC236}">
                <a16:creationId xmlns:a16="http://schemas.microsoft.com/office/drawing/2014/main" id="{FFD11B10-5A28-2B42-B403-4DB95E8EEB9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3057525"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1" name="Graphic 33">
            <a:extLst>
              <a:ext uri="{FF2B5EF4-FFF2-40B4-BE49-F238E27FC236}">
                <a16:creationId xmlns:a16="http://schemas.microsoft.com/office/drawing/2014/main" id="{AA6B8D2E-BD45-A14B-9F65-B901BF2CD32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4567873" y="12334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2" name="Graphic 35">
            <a:extLst>
              <a:ext uri="{FF2B5EF4-FFF2-40B4-BE49-F238E27FC236}">
                <a16:creationId xmlns:a16="http://schemas.microsoft.com/office/drawing/2014/main" id="{8654DF26-5631-DA47-AC1B-5076CC73265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6078221"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3" name="Graphic 39">
            <a:extLst>
              <a:ext uri="{FF2B5EF4-FFF2-40B4-BE49-F238E27FC236}">
                <a16:creationId xmlns:a16="http://schemas.microsoft.com/office/drawing/2014/main" id="{52ECE5A4-3FB5-7F48-854A-491C490F1A4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88569"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4" name="Graphic 41">
            <a:extLst>
              <a:ext uri="{FF2B5EF4-FFF2-40B4-BE49-F238E27FC236}">
                <a16:creationId xmlns:a16="http://schemas.microsoft.com/office/drawing/2014/main" id="{1A043F57-48D6-6D4C-A318-9E6AF610E69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098917"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5" name="Graphic 43">
            <a:extLst>
              <a:ext uri="{FF2B5EF4-FFF2-40B4-BE49-F238E27FC236}">
                <a16:creationId xmlns:a16="http://schemas.microsoft.com/office/drawing/2014/main" id="{2FE4470D-3E59-F14D-9808-00503041B6F7}"/>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10609263"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6" name="Graphic 45">
            <a:extLst>
              <a:ext uri="{FF2B5EF4-FFF2-40B4-BE49-F238E27FC236}">
                <a16:creationId xmlns:a16="http://schemas.microsoft.com/office/drawing/2014/main" id="{0DB64A26-E8E5-9A41-A10B-40CD10FBBC3F}"/>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3057525" y="21919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7" name="Graphic 47">
            <a:extLst>
              <a:ext uri="{FF2B5EF4-FFF2-40B4-BE49-F238E27FC236}">
                <a16:creationId xmlns:a16="http://schemas.microsoft.com/office/drawing/2014/main" id="{329B1EE8-60D1-6F46-B33B-58712B09356A}"/>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4567873" y="21919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8" name="Graphic 49">
            <a:extLst>
              <a:ext uri="{FF2B5EF4-FFF2-40B4-BE49-F238E27FC236}">
                <a16:creationId xmlns:a16="http://schemas.microsoft.com/office/drawing/2014/main" id="{EEA96EEA-907B-5740-8BFA-EBEEBA8EA24B}"/>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6078221" y="21935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9" name="Graphic 51">
            <a:extLst>
              <a:ext uri="{FF2B5EF4-FFF2-40B4-BE49-F238E27FC236}">
                <a16:creationId xmlns:a16="http://schemas.microsoft.com/office/drawing/2014/main" id="{D1B59892-8611-764F-9F5B-795857D80ED2}"/>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88569" y="21935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0" name="Graphic 53">
            <a:extLst>
              <a:ext uri="{FF2B5EF4-FFF2-40B4-BE49-F238E27FC236}">
                <a16:creationId xmlns:a16="http://schemas.microsoft.com/office/drawing/2014/main" id="{8A501947-453F-7E4F-8F17-0EF8ADB45BD9}"/>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10609263" y="21919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1" name="Graphic 55">
            <a:extLst>
              <a:ext uri="{FF2B5EF4-FFF2-40B4-BE49-F238E27FC236}">
                <a16:creationId xmlns:a16="http://schemas.microsoft.com/office/drawing/2014/main" id="{8B73A742-B7A2-A94E-9ED3-A1F916011DB5}"/>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3055938" y="315608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2" name="Graphic 57">
            <a:extLst>
              <a:ext uri="{FF2B5EF4-FFF2-40B4-BE49-F238E27FC236}">
                <a16:creationId xmlns:a16="http://schemas.microsoft.com/office/drawing/2014/main" id="{8DDE9AF8-9A6B-3F47-A4B2-30B042C824F6}"/>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4566603" y="312116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3" name="Graphic 59">
            <a:extLst>
              <a:ext uri="{FF2B5EF4-FFF2-40B4-BE49-F238E27FC236}">
                <a16:creationId xmlns:a16="http://schemas.microsoft.com/office/drawing/2014/main" id="{9CDC4473-3D94-3847-BFBF-76CE283ABB35}"/>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6077268" y="315608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4" name="Graphic 61">
            <a:extLst>
              <a:ext uri="{FF2B5EF4-FFF2-40B4-BE49-F238E27FC236}">
                <a16:creationId xmlns:a16="http://schemas.microsoft.com/office/drawing/2014/main" id="{A2DD41AE-FB15-8E48-B125-A5F1FF1EC64D}"/>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7587933" y="3149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5" name="Graphic 63">
            <a:extLst>
              <a:ext uri="{FF2B5EF4-FFF2-40B4-BE49-F238E27FC236}">
                <a16:creationId xmlns:a16="http://schemas.microsoft.com/office/drawing/2014/main" id="{8CE5E889-19F1-0E47-88CF-08E750637C3D}"/>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9098598" y="312116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6" name="Graphic 65">
            <a:extLst>
              <a:ext uri="{FF2B5EF4-FFF2-40B4-BE49-F238E27FC236}">
                <a16:creationId xmlns:a16="http://schemas.microsoft.com/office/drawing/2014/main" id="{716D7F96-4B0D-234B-9505-A8C354B1AA45}"/>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10609263" y="3116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7" name="Graphic 67">
            <a:extLst>
              <a:ext uri="{FF2B5EF4-FFF2-40B4-BE49-F238E27FC236}">
                <a16:creationId xmlns:a16="http://schemas.microsoft.com/office/drawing/2014/main" id="{064AEC46-567D-7D4C-96BE-704407FCB7CB}"/>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3060700" y="40334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8" name="Graphic 69">
            <a:extLst>
              <a:ext uri="{FF2B5EF4-FFF2-40B4-BE49-F238E27FC236}">
                <a16:creationId xmlns:a16="http://schemas.microsoft.com/office/drawing/2014/main" id="{0C0F93B7-3734-6540-9011-8B35EEC74616}"/>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4570413" y="40334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9" name="Graphic 71">
            <a:extLst>
              <a:ext uri="{FF2B5EF4-FFF2-40B4-BE49-F238E27FC236}">
                <a16:creationId xmlns:a16="http://schemas.microsoft.com/office/drawing/2014/main" id="{16358306-588D-C347-997D-04CB6FDAE03F}"/>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6080126" y="40287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0" name="Graphic 73">
            <a:extLst>
              <a:ext uri="{FF2B5EF4-FFF2-40B4-BE49-F238E27FC236}">
                <a16:creationId xmlns:a16="http://schemas.microsoft.com/office/drawing/2014/main" id="{EDA2342A-B4A2-4A42-8D31-7798F6AF4327}"/>
              </a:ext>
            </a:extLst>
          </p:cNvPr>
          <p:cNvPicPr>
            <a:picLocks noChangeAspect="1" noChangeArrowheads="1"/>
          </p:cNvPicPr>
          <p:nvPr/>
        </p:nvPicPr>
        <p:blipFill>
          <a:blip r:embed="rId42">
            <a:extLst>
              <a:ext uri="{96DAC541-7B7A-43D3-8B79-37D633B846F1}">
                <asvg:svgBlip xmlns:asvg="http://schemas.microsoft.com/office/drawing/2016/SVG/main" r:embed="rId43"/>
              </a:ext>
            </a:extLst>
          </a:blip>
          <a:srcRect/>
          <a:stretch/>
        </p:blipFill>
        <p:spPr bwMode="auto">
          <a:xfrm>
            <a:off x="7589839" y="40287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1" name="Graphic 75">
            <a:extLst>
              <a:ext uri="{FF2B5EF4-FFF2-40B4-BE49-F238E27FC236}">
                <a16:creationId xmlns:a16="http://schemas.microsoft.com/office/drawing/2014/main" id="{96A6F3D3-EABA-7844-852C-035A11B34B47}"/>
              </a:ext>
            </a:extLst>
          </p:cNvPr>
          <p:cNvPicPr>
            <a:picLocks noChangeAspect="1" noChangeArrowheads="1"/>
          </p:cNvPicPr>
          <p:nvPr/>
        </p:nvPicPr>
        <p:blipFill>
          <a:blip r:embed="rId44">
            <a:extLst>
              <a:ext uri="{96DAC541-7B7A-43D3-8B79-37D633B846F1}">
                <asvg:svgBlip xmlns:asvg="http://schemas.microsoft.com/office/drawing/2016/SVG/main" r:embed="rId45"/>
              </a:ext>
            </a:extLst>
          </a:blip>
          <a:srcRect/>
          <a:stretch/>
        </p:blipFill>
        <p:spPr bwMode="auto">
          <a:xfrm>
            <a:off x="9099552" y="40287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2" name="Graphic 77">
            <a:extLst>
              <a:ext uri="{FF2B5EF4-FFF2-40B4-BE49-F238E27FC236}">
                <a16:creationId xmlns:a16="http://schemas.microsoft.com/office/drawing/2014/main" id="{F078BCD4-E2A6-6946-8740-7F12499C7EE9}"/>
              </a:ext>
            </a:extLst>
          </p:cNvPr>
          <p:cNvPicPr>
            <a:picLocks noChangeAspect="1" noChangeArrowheads="1"/>
          </p:cNvPicPr>
          <p:nvPr/>
        </p:nvPicPr>
        <p:blipFill>
          <a:blip r:embed="rId46">
            <a:extLst>
              <a:ext uri="{96DAC541-7B7A-43D3-8B79-37D633B846F1}">
                <asvg:svgBlip xmlns:asvg="http://schemas.microsoft.com/office/drawing/2016/SVG/main" r:embed="rId47"/>
              </a:ext>
            </a:extLst>
          </a:blip>
          <a:srcRect/>
          <a:stretch/>
        </p:blipFill>
        <p:spPr bwMode="auto">
          <a:xfrm>
            <a:off x="10609263" y="402396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3" name="Graphic 79">
            <a:extLst>
              <a:ext uri="{FF2B5EF4-FFF2-40B4-BE49-F238E27FC236}">
                <a16:creationId xmlns:a16="http://schemas.microsoft.com/office/drawing/2014/main" id="{F2CF9CD7-DACC-2A46-A3E0-068AC0600A77}"/>
              </a:ext>
            </a:extLst>
          </p:cNvPr>
          <p:cNvPicPr>
            <a:picLocks noChangeAspect="1" noChangeArrowheads="1"/>
          </p:cNvPicPr>
          <p:nvPr/>
        </p:nvPicPr>
        <p:blipFill>
          <a:blip r:embed="rId48">
            <a:extLst>
              <a:ext uri="{96DAC541-7B7A-43D3-8B79-37D633B846F1}">
                <asvg:svgBlip xmlns:asvg="http://schemas.microsoft.com/office/drawing/2016/SVG/main" r:embed="rId49"/>
              </a:ext>
            </a:extLst>
          </a:blip>
          <a:srcRect/>
          <a:stretch/>
        </p:blipFill>
        <p:spPr bwMode="auto">
          <a:xfrm>
            <a:off x="3055938" y="497778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4" name="Graphic 81">
            <a:extLst>
              <a:ext uri="{FF2B5EF4-FFF2-40B4-BE49-F238E27FC236}">
                <a16:creationId xmlns:a16="http://schemas.microsoft.com/office/drawing/2014/main" id="{F9F07484-C2E7-3F4D-A601-7ED6AC8E4DE9}"/>
              </a:ext>
            </a:extLst>
          </p:cNvPr>
          <p:cNvPicPr>
            <a:picLocks noChangeAspect="1" noChangeArrowheads="1"/>
          </p:cNvPicPr>
          <p:nvPr/>
        </p:nvPicPr>
        <p:blipFill>
          <a:blip r:embed="rId50">
            <a:extLst>
              <a:ext uri="{96DAC541-7B7A-43D3-8B79-37D633B846F1}">
                <asvg:svgBlip xmlns:asvg="http://schemas.microsoft.com/office/drawing/2016/SVG/main" r:embed="rId51"/>
              </a:ext>
            </a:extLst>
          </a:blip>
          <a:srcRect/>
          <a:stretch/>
        </p:blipFill>
        <p:spPr bwMode="auto">
          <a:xfrm>
            <a:off x="9098917" y="21903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29">
            <a:extLst>
              <a:ext uri="{FF2B5EF4-FFF2-40B4-BE49-F238E27FC236}">
                <a16:creationId xmlns:a16="http://schemas.microsoft.com/office/drawing/2014/main" id="{3A7590A3-067E-9A43-9767-049F1AF24E10}"/>
              </a:ext>
            </a:extLst>
          </p:cNvPr>
          <p:cNvSpPr txBox="1">
            <a:spLocks noChangeArrowheads="1"/>
          </p:cNvSpPr>
          <p:nvPr/>
        </p:nvSpPr>
        <p:spPr bwMode="auto">
          <a:xfrm>
            <a:off x="4038601" y="5404817"/>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IoT Core for </a:t>
            </a:r>
            <a:r>
              <a:rPr lang="en-US" altLang="en-US" sz="1100" dirty="0" err="1">
                <a:solidFill>
                  <a:schemeClr val="bg1"/>
                </a:solidFill>
                <a:latin typeface="Arial" panose="020B0604020202020204" pitchFamily="34" charset="0"/>
                <a:ea typeface="Amazon Ember" panose="020B0603020204020204" pitchFamily="34" charset="0"/>
                <a:cs typeface="Arial" panose="020B0604020202020204" pitchFamily="34" charset="0"/>
              </a:rPr>
              <a:t>LoRaWAN</a:t>
            </a: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 protocol</a:t>
            </a:r>
          </a:p>
        </p:txBody>
      </p:sp>
      <p:sp>
        <p:nvSpPr>
          <p:cNvPr id="58" name="TextBox 29">
            <a:extLst>
              <a:ext uri="{FF2B5EF4-FFF2-40B4-BE49-F238E27FC236}">
                <a16:creationId xmlns:a16="http://schemas.microsoft.com/office/drawing/2014/main" id="{0382B33E-E1B3-164F-88FA-A9CBB9A07C7C}"/>
              </a:ext>
            </a:extLst>
          </p:cNvPr>
          <p:cNvSpPr txBox="1">
            <a:spLocks noChangeArrowheads="1"/>
          </p:cNvSpPr>
          <p:nvPr/>
        </p:nvSpPr>
        <p:spPr bwMode="auto">
          <a:xfrm>
            <a:off x="5541964" y="5404817"/>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err="1">
                <a:solidFill>
                  <a:schemeClr val="bg1"/>
                </a:solidFill>
                <a:latin typeface="Arial" panose="020B0604020202020204" pitchFamily="34" charset="0"/>
                <a:ea typeface="Amazon Ember" panose="020B0603020204020204" pitchFamily="34" charset="0"/>
                <a:cs typeface="Arial" panose="020B0604020202020204" pitchFamily="34" charset="0"/>
              </a:rPr>
              <a:t>LoRaWAN protocol</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62" name="Graphic 61">
            <a:extLst>
              <a:ext uri="{FF2B5EF4-FFF2-40B4-BE49-F238E27FC236}">
                <a16:creationId xmlns:a16="http://schemas.microsoft.com/office/drawing/2014/main" id="{F574A1F3-235E-E946-8475-B95A4460395D}"/>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a:off x="4566603" y="4977780"/>
            <a:ext cx="457200" cy="457200"/>
          </a:xfrm>
          <a:prstGeom prst="rect">
            <a:avLst/>
          </a:prstGeom>
        </p:spPr>
      </p:pic>
      <p:pic>
        <p:nvPicPr>
          <p:cNvPr id="65" name="Graphic 64">
            <a:extLst>
              <a:ext uri="{FF2B5EF4-FFF2-40B4-BE49-F238E27FC236}">
                <a16:creationId xmlns:a16="http://schemas.microsoft.com/office/drawing/2014/main" id="{26609FFC-F2D9-674C-BA1C-62A5407059DD}"/>
              </a:ext>
            </a:extLst>
          </p:cNvPr>
          <p:cNvPicPr>
            <a:picLocks noChangeAspect="1"/>
          </p:cNvPicPr>
          <p:nvPr/>
        </p:nvPicPr>
        <p:blipFill>
          <a:blip r:embed="rId54">
            <a:extLst>
              <a:ext uri="{96DAC541-7B7A-43D3-8B79-37D633B846F1}">
                <asvg:svgBlip xmlns:asvg="http://schemas.microsoft.com/office/drawing/2016/SVG/main" r:embed="rId55"/>
              </a:ext>
            </a:extLst>
          </a:blip>
          <a:srcRect/>
          <a:stretch/>
        </p:blipFill>
        <p:spPr>
          <a:xfrm>
            <a:off x="6077268" y="4977780"/>
            <a:ext cx="457200" cy="45720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a:extLst>
              <a:ext uri="{FF2B5EF4-FFF2-40B4-BE49-F238E27FC236}">
                <a16:creationId xmlns:a16="http://schemas.microsoft.com/office/drawing/2014/main" id="{6C7CC711-AAF9-E240-941E-2CC0CDADEA6C}"/>
              </a:ext>
            </a:extLst>
          </p:cNvPr>
          <p:cNvSpPr>
            <a:spLocks noGrp="1" noChangeArrowheads="1"/>
          </p:cNvSpPr>
          <p:nvPr>
            <p:ph type="title"/>
          </p:nvPr>
        </p:nvSpPr>
        <p:spPr/>
        <p:txBody>
          <a:bodyPr/>
          <a:lstStyle/>
          <a:p>
            <a:pPr eaLnBrk="1" hangingPunct="1"/>
            <a:r>
              <a:rPr lang="en-US" altLang="en-US" dirty="0"/>
              <a:t>Internet of Things</a:t>
            </a:r>
          </a:p>
        </p:txBody>
      </p:sp>
      <p:sp>
        <p:nvSpPr>
          <p:cNvPr id="123906" name="Footer Placeholder 2">
            <a:extLst>
              <a:ext uri="{FF2B5EF4-FFF2-40B4-BE49-F238E27FC236}">
                <a16:creationId xmlns:a16="http://schemas.microsoft.com/office/drawing/2014/main" id="{D2246EEA-8626-5D43-8FD8-BEE10877BCC9}"/>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23907" name="Slide Number Placeholder 3">
            <a:extLst>
              <a:ext uri="{FF2B5EF4-FFF2-40B4-BE49-F238E27FC236}">
                <a16:creationId xmlns:a16="http://schemas.microsoft.com/office/drawing/2014/main" id="{9FB59DCE-038A-BC48-8F16-8BCDA75AF295}"/>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3E9DD1D-99F8-4F46-B761-82735F82F1E1}" type="slidenum">
              <a:rPr lang="en-US" altLang="en-US" smtClean="0">
                <a:solidFill>
                  <a:schemeClr val="bg1"/>
                </a:solidFill>
                <a:latin typeface="Arial" panose="020B0604020202020204" pitchFamily="34" charset="0"/>
              </a:rPr>
              <a:pPr fontAlgn="base">
                <a:spcBef>
                  <a:spcPct val="0"/>
                </a:spcBef>
                <a:spcAft>
                  <a:spcPct val="0"/>
                </a:spcAft>
              </a:pPr>
              <a:t>91</a:t>
            </a:fld>
            <a:endParaRPr lang="en-US" altLang="en-US" dirty="0">
              <a:solidFill>
                <a:schemeClr val="bg1"/>
              </a:solidFill>
              <a:latin typeface="Arial" panose="020B0604020202020204" pitchFamily="34" charset="0"/>
            </a:endParaRPr>
          </a:p>
        </p:txBody>
      </p:sp>
      <p:sp>
        <p:nvSpPr>
          <p:cNvPr id="123908" name="Text Placeholder 4">
            <a:extLst>
              <a:ext uri="{FF2B5EF4-FFF2-40B4-BE49-F238E27FC236}">
                <a16:creationId xmlns:a16="http://schemas.microsoft.com/office/drawing/2014/main" id="{156924C3-954C-FE43-99C2-46E3934BD724}"/>
              </a:ext>
            </a:extLst>
          </p:cNvPr>
          <p:cNvSpPr>
            <a:spLocks noGrp="1" noChangeArrowheads="1"/>
          </p:cNvSpPr>
          <p:nvPr>
            <p:ph type="body" sz="quarter" idx="10"/>
          </p:nvPr>
        </p:nvSpPr>
        <p:spPr/>
        <p:txBody>
          <a:bodyPr/>
          <a:lstStyle/>
          <a:p>
            <a:pPr eaLnBrk="1" hangingPunct="1"/>
            <a:r>
              <a:rPr lang="en-US" altLang="en-US" dirty="0"/>
              <a:t>5/5</a:t>
            </a:r>
          </a:p>
        </p:txBody>
      </p:sp>
      <p:sp>
        <p:nvSpPr>
          <p:cNvPr id="123909" name="TextBox 5">
            <a:extLst>
              <a:ext uri="{FF2B5EF4-FFF2-40B4-BE49-F238E27FC236}">
                <a16:creationId xmlns:a16="http://schemas.microsoft.com/office/drawing/2014/main" id="{67FDE882-E4A6-124E-9EB9-E05E2709AACD}"/>
              </a:ext>
            </a:extLst>
          </p:cNvPr>
          <p:cNvSpPr txBox="1">
            <a:spLocks noChangeArrowheads="1"/>
          </p:cNvSpPr>
          <p:nvPr/>
        </p:nvSpPr>
        <p:spPr bwMode="auto">
          <a:xfrm>
            <a:off x="4064311"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bicycle</a:t>
            </a:r>
          </a:p>
        </p:txBody>
      </p:sp>
      <p:sp>
        <p:nvSpPr>
          <p:cNvPr id="123910" name="TextBox 6">
            <a:extLst>
              <a:ext uri="{FF2B5EF4-FFF2-40B4-BE49-F238E27FC236}">
                <a16:creationId xmlns:a16="http://schemas.microsoft.com/office/drawing/2014/main" id="{9B3AA9B8-0C94-8547-B773-0CF92DA4E61E}"/>
              </a:ext>
            </a:extLst>
          </p:cNvPr>
          <p:cNvSpPr txBox="1">
            <a:spLocks noChangeArrowheads="1"/>
          </p:cNvSpPr>
          <p:nvPr/>
        </p:nvSpPr>
        <p:spPr bwMode="auto">
          <a:xfrm>
            <a:off x="5563910"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camera</a:t>
            </a:r>
          </a:p>
        </p:txBody>
      </p:sp>
      <p:sp>
        <p:nvSpPr>
          <p:cNvPr id="123911" name="TextBox 7">
            <a:extLst>
              <a:ext uri="{FF2B5EF4-FFF2-40B4-BE49-F238E27FC236}">
                <a16:creationId xmlns:a16="http://schemas.microsoft.com/office/drawing/2014/main" id="{A7E6A35E-2670-8046-A137-D81EBBB546C5}"/>
              </a:ext>
            </a:extLst>
          </p:cNvPr>
          <p:cNvSpPr txBox="1">
            <a:spLocks noChangeArrowheads="1"/>
          </p:cNvSpPr>
          <p:nvPr/>
        </p:nvSpPr>
        <p:spPr bwMode="auto">
          <a:xfrm>
            <a:off x="6971402" y="168751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car</a:t>
            </a:r>
          </a:p>
        </p:txBody>
      </p:sp>
      <p:sp>
        <p:nvSpPr>
          <p:cNvPr id="123912" name="TextBox 8">
            <a:extLst>
              <a:ext uri="{FF2B5EF4-FFF2-40B4-BE49-F238E27FC236}">
                <a16:creationId xmlns:a16="http://schemas.microsoft.com/office/drawing/2014/main" id="{44983D0A-0FA1-1940-844D-B0729D84579A}"/>
              </a:ext>
            </a:extLst>
          </p:cNvPr>
          <p:cNvSpPr txBox="1">
            <a:spLocks noChangeArrowheads="1"/>
          </p:cNvSpPr>
          <p:nvPr/>
        </p:nvSpPr>
        <p:spPr bwMode="auto">
          <a:xfrm>
            <a:off x="8574156" y="168751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cart</a:t>
            </a:r>
          </a:p>
        </p:txBody>
      </p:sp>
      <p:sp>
        <p:nvSpPr>
          <p:cNvPr id="123913" name="TextBox 9">
            <a:extLst>
              <a:ext uri="{FF2B5EF4-FFF2-40B4-BE49-F238E27FC236}">
                <a16:creationId xmlns:a16="http://schemas.microsoft.com/office/drawing/2014/main" id="{45779008-DEB3-1244-A285-D990A0289F67}"/>
              </a:ext>
            </a:extLst>
          </p:cNvPr>
          <p:cNvSpPr txBox="1">
            <a:spLocks noChangeArrowheads="1"/>
          </p:cNvSpPr>
          <p:nvPr/>
        </p:nvSpPr>
        <p:spPr bwMode="auto">
          <a:xfrm>
            <a:off x="10076691" y="168751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coffee pot</a:t>
            </a:r>
          </a:p>
        </p:txBody>
      </p:sp>
      <p:sp>
        <p:nvSpPr>
          <p:cNvPr id="123914" name="TextBox 10">
            <a:extLst>
              <a:ext uri="{FF2B5EF4-FFF2-40B4-BE49-F238E27FC236}">
                <a16:creationId xmlns:a16="http://schemas.microsoft.com/office/drawing/2014/main" id="{48696360-B1DF-5B4B-95BF-B5E3C9A2EE4A}"/>
              </a:ext>
            </a:extLst>
          </p:cNvPr>
          <p:cNvSpPr txBox="1">
            <a:spLocks noChangeArrowheads="1"/>
          </p:cNvSpPr>
          <p:nvPr/>
        </p:nvSpPr>
        <p:spPr bwMode="auto">
          <a:xfrm>
            <a:off x="2530475"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bank</a:t>
            </a:r>
          </a:p>
        </p:txBody>
      </p:sp>
      <p:sp>
        <p:nvSpPr>
          <p:cNvPr id="123915" name="TextBox 11">
            <a:extLst>
              <a:ext uri="{FF2B5EF4-FFF2-40B4-BE49-F238E27FC236}">
                <a16:creationId xmlns:a16="http://schemas.microsoft.com/office/drawing/2014/main" id="{1A20BDB3-657A-8148-9AB6-915109E38EA4}"/>
              </a:ext>
            </a:extLst>
          </p:cNvPr>
          <p:cNvSpPr txBox="1">
            <a:spLocks noChangeArrowheads="1"/>
          </p:cNvSpPr>
          <p:nvPr/>
        </p:nvSpPr>
        <p:spPr bwMode="auto">
          <a:xfrm>
            <a:off x="4064311" y="2597478"/>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factory</a:t>
            </a:r>
          </a:p>
        </p:txBody>
      </p:sp>
      <p:sp>
        <p:nvSpPr>
          <p:cNvPr id="123916" name="TextBox 12">
            <a:extLst>
              <a:ext uri="{FF2B5EF4-FFF2-40B4-BE49-F238E27FC236}">
                <a16:creationId xmlns:a16="http://schemas.microsoft.com/office/drawing/2014/main" id="{93D3CFF5-58CF-7A40-9C87-7F9B5906F8F8}"/>
              </a:ext>
            </a:extLst>
          </p:cNvPr>
          <p:cNvSpPr txBox="1">
            <a:spLocks noChangeArrowheads="1"/>
          </p:cNvSpPr>
          <p:nvPr/>
        </p:nvSpPr>
        <p:spPr bwMode="auto">
          <a:xfrm>
            <a:off x="5563910" y="2597478"/>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generic</a:t>
            </a:r>
          </a:p>
        </p:txBody>
      </p:sp>
      <p:sp>
        <p:nvSpPr>
          <p:cNvPr id="123917" name="TextBox 13">
            <a:extLst>
              <a:ext uri="{FF2B5EF4-FFF2-40B4-BE49-F238E27FC236}">
                <a16:creationId xmlns:a16="http://schemas.microsoft.com/office/drawing/2014/main" id="{454116A7-B582-3A45-BC82-F5749F22DBDF}"/>
              </a:ext>
            </a:extLst>
          </p:cNvPr>
          <p:cNvSpPr txBox="1">
            <a:spLocks noChangeArrowheads="1"/>
          </p:cNvSpPr>
          <p:nvPr/>
        </p:nvSpPr>
        <p:spPr bwMode="auto">
          <a:xfrm>
            <a:off x="6971402" y="2597478"/>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house</a:t>
            </a:r>
          </a:p>
        </p:txBody>
      </p:sp>
      <p:sp>
        <p:nvSpPr>
          <p:cNvPr id="123918" name="TextBox 14">
            <a:extLst>
              <a:ext uri="{FF2B5EF4-FFF2-40B4-BE49-F238E27FC236}">
                <a16:creationId xmlns:a16="http://schemas.microsoft.com/office/drawing/2014/main" id="{8E34658D-9C0A-7A43-A3B1-67E7DF16BC9C}"/>
              </a:ext>
            </a:extLst>
          </p:cNvPr>
          <p:cNvSpPr txBox="1">
            <a:spLocks noChangeArrowheads="1"/>
          </p:cNvSpPr>
          <p:nvPr/>
        </p:nvSpPr>
        <p:spPr bwMode="auto">
          <a:xfrm>
            <a:off x="8574156" y="2597478"/>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lightbulb</a:t>
            </a:r>
          </a:p>
        </p:txBody>
      </p:sp>
      <p:sp>
        <p:nvSpPr>
          <p:cNvPr id="123919" name="TextBox 15">
            <a:extLst>
              <a:ext uri="{FF2B5EF4-FFF2-40B4-BE49-F238E27FC236}">
                <a16:creationId xmlns:a16="http://schemas.microsoft.com/office/drawing/2014/main" id="{26A35D3E-0EC5-F846-B596-BB8A87E37ADE}"/>
              </a:ext>
            </a:extLst>
          </p:cNvPr>
          <p:cNvSpPr txBox="1">
            <a:spLocks noChangeArrowheads="1"/>
          </p:cNvSpPr>
          <p:nvPr/>
        </p:nvSpPr>
        <p:spPr bwMode="auto">
          <a:xfrm>
            <a:off x="10076691" y="2597478"/>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travel</a:t>
            </a:r>
          </a:p>
        </p:txBody>
      </p:sp>
      <p:sp>
        <p:nvSpPr>
          <p:cNvPr id="123920" name="TextBox 16">
            <a:extLst>
              <a:ext uri="{FF2B5EF4-FFF2-40B4-BE49-F238E27FC236}">
                <a16:creationId xmlns:a16="http://schemas.microsoft.com/office/drawing/2014/main" id="{AB8B3C51-FF37-F641-8CF1-A925DE277D78}"/>
              </a:ext>
            </a:extLst>
          </p:cNvPr>
          <p:cNvSpPr txBox="1">
            <a:spLocks noChangeArrowheads="1"/>
          </p:cNvSpPr>
          <p:nvPr/>
        </p:nvSpPr>
        <p:spPr bwMode="auto">
          <a:xfrm>
            <a:off x="2530475" y="2598361"/>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door lock</a:t>
            </a:r>
          </a:p>
        </p:txBody>
      </p:sp>
      <p:sp>
        <p:nvSpPr>
          <p:cNvPr id="123921" name="TextBox 17">
            <a:extLst>
              <a:ext uri="{FF2B5EF4-FFF2-40B4-BE49-F238E27FC236}">
                <a16:creationId xmlns:a16="http://schemas.microsoft.com/office/drawing/2014/main" id="{D14E7E91-414F-854C-99C0-1F1110602D4A}"/>
              </a:ext>
            </a:extLst>
          </p:cNvPr>
          <p:cNvSpPr txBox="1">
            <a:spLocks noChangeArrowheads="1"/>
          </p:cNvSpPr>
          <p:nvPr/>
        </p:nvSpPr>
        <p:spPr bwMode="auto">
          <a:xfrm>
            <a:off x="4050088" y="3507382"/>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police emergency</a:t>
            </a:r>
          </a:p>
        </p:txBody>
      </p:sp>
      <p:sp>
        <p:nvSpPr>
          <p:cNvPr id="123922" name="TextBox 18">
            <a:extLst>
              <a:ext uri="{FF2B5EF4-FFF2-40B4-BE49-F238E27FC236}">
                <a16:creationId xmlns:a16="http://schemas.microsoft.com/office/drawing/2014/main" id="{9C4EFE74-53A3-B142-B95A-D512ADB39B56}"/>
              </a:ext>
            </a:extLst>
          </p:cNvPr>
          <p:cNvSpPr txBox="1">
            <a:spLocks noChangeArrowheads="1"/>
          </p:cNvSpPr>
          <p:nvPr/>
        </p:nvSpPr>
        <p:spPr bwMode="auto">
          <a:xfrm>
            <a:off x="5563910" y="3513941"/>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utility</a:t>
            </a:r>
          </a:p>
        </p:txBody>
      </p:sp>
      <p:sp>
        <p:nvSpPr>
          <p:cNvPr id="123923" name="TextBox 19">
            <a:extLst>
              <a:ext uri="{FF2B5EF4-FFF2-40B4-BE49-F238E27FC236}">
                <a16:creationId xmlns:a16="http://schemas.microsoft.com/office/drawing/2014/main" id="{4ED5FCAF-8C77-BC4E-968E-0126C18B1190}"/>
              </a:ext>
            </a:extLst>
          </p:cNvPr>
          <p:cNvSpPr txBox="1">
            <a:spLocks noChangeArrowheads="1"/>
          </p:cNvSpPr>
          <p:nvPr/>
        </p:nvSpPr>
        <p:spPr bwMode="auto">
          <a:xfrm>
            <a:off x="6971402" y="3513941"/>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windfarm</a:t>
            </a:r>
          </a:p>
        </p:txBody>
      </p:sp>
      <p:sp>
        <p:nvSpPr>
          <p:cNvPr id="123924" name="TextBox 22">
            <a:extLst>
              <a:ext uri="{FF2B5EF4-FFF2-40B4-BE49-F238E27FC236}">
                <a16:creationId xmlns:a16="http://schemas.microsoft.com/office/drawing/2014/main" id="{745AAF51-0909-544D-96BC-DCDB117C51E6}"/>
              </a:ext>
            </a:extLst>
          </p:cNvPr>
          <p:cNvSpPr txBox="1">
            <a:spLocks noChangeArrowheads="1"/>
          </p:cNvSpPr>
          <p:nvPr/>
        </p:nvSpPr>
        <p:spPr bwMode="auto">
          <a:xfrm>
            <a:off x="2530475" y="3509209"/>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medical emergency</a:t>
            </a:r>
          </a:p>
        </p:txBody>
      </p:sp>
      <p:pic>
        <p:nvPicPr>
          <p:cNvPr id="123925" name="Graphic 21">
            <a:extLst>
              <a:ext uri="{FF2B5EF4-FFF2-40B4-BE49-F238E27FC236}">
                <a16:creationId xmlns:a16="http://schemas.microsoft.com/office/drawing/2014/main" id="{B60E7729-B0EB-124B-B0BD-DAD7B3402D3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3094038"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6" name="Graphic 24">
            <a:extLst>
              <a:ext uri="{FF2B5EF4-FFF2-40B4-BE49-F238E27FC236}">
                <a16:creationId xmlns:a16="http://schemas.microsoft.com/office/drawing/2014/main" id="{270EF56D-75A1-A44A-8ACF-6F51933D99E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4592445"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7" name="Graphic 26">
            <a:extLst>
              <a:ext uri="{FF2B5EF4-FFF2-40B4-BE49-F238E27FC236}">
                <a16:creationId xmlns:a16="http://schemas.microsoft.com/office/drawing/2014/main" id="{92B10EE5-9AC8-3D48-8604-083A6E000A9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6090852"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8" name="Graphic 28">
            <a:extLst>
              <a:ext uri="{FF2B5EF4-FFF2-40B4-BE49-F238E27FC236}">
                <a16:creationId xmlns:a16="http://schemas.microsoft.com/office/drawing/2014/main" id="{255AFEE3-067F-5F41-87B7-780268424C5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89259"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9" name="Graphic 30">
            <a:extLst>
              <a:ext uri="{FF2B5EF4-FFF2-40B4-BE49-F238E27FC236}">
                <a16:creationId xmlns:a16="http://schemas.microsoft.com/office/drawing/2014/main" id="{2EA3701B-49D7-034F-9E47-7CCCDD65069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087666" y="12319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0" name="Graphic 32">
            <a:extLst>
              <a:ext uri="{FF2B5EF4-FFF2-40B4-BE49-F238E27FC236}">
                <a16:creationId xmlns:a16="http://schemas.microsoft.com/office/drawing/2014/main" id="{2656CDE7-6F5D-CF47-BDED-95DDC5BA4F1D}"/>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10586071"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1" name="Graphic 34">
            <a:extLst>
              <a:ext uri="{FF2B5EF4-FFF2-40B4-BE49-F238E27FC236}">
                <a16:creationId xmlns:a16="http://schemas.microsoft.com/office/drawing/2014/main" id="{BC66933C-7D67-984C-8845-9552699162C6}"/>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3094038" y="21681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2" name="Graphic 36">
            <a:extLst>
              <a:ext uri="{FF2B5EF4-FFF2-40B4-BE49-F238E27FC236}">
                <a16:creationId xmlns:a16="http://schemas.microsoft.com/office/drawing/2014/main" id="{7CAF4008-A0A5-CE45-BB54-1C1115455D77}"/>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4592445" y="216583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3" name="Graphic 38">
            <a:extLst>
              <a:ext uri="{FF2B5EF4-FFF2-40B4-BE49-F238E27FC236}">
                <a16:creationId xmlns:a16="http://schemas.microsoft.com/office/drawing/2014/main" id="{9C592231-DBDA-B24F-8E19-37175CF5622A}"/>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6090852" y="216583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4" name="Graphic 40">
            <a:extLst>
              <a:ext uri="{FF2B5EF4-FFF2-40B4-BE49-F238E27FC236}">
                <a16:creationId xmlns:a16="http://schemas.microsoft.com/office/drawing/2014/main" id="{FC690639-4944-5F4D-B785-22D0239AB8AD}"/>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89259" y="216583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5" name="Graphic 42">
            <a:extLst>
              <a:ext uri="{FF2B5EF4-FFF2-40B4-BE49-F238E27FC236}">
                <a16:creationId xmlns:a16="http://schemas.microsoft.com/office/drawing/2014/main" id="{C257A042-307D-2844-BB8F-F53ADF2717E5}"/>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087666" y="216583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6" name="Graphic 44">
            <a:extLst>
              <a:ext uri="{FF2B5EF4-FFF2-40B4-BE49-F238E27FC236}">
                <a16:creationId xmlns:a16="http://schemas.microsoft.com/office/drawing/2014/main" id="{046C95A6-AA04-0140-88E0-063167B965E9}"/>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10586071" y="216583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7" name="Graphic 46">
            <a:extLst>
              <a:ext uri="{FF2B5EF4-FFF2-40B4-BE49-F238E27FC236}">
                <a16:creationId xmlns:a16="http://schemas.microsoft.com/office/drawing/2014/main" id="{349584E1-6719-E046-BAA1-76C9A0625798}"/>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3094038" y="307841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8" name="Graphic 48">
            <a:extLst>
              <a:ext uri="{FF2B5EF4-FFF2-40B4-BE49-F238E27FC236}">
                <a16:creationId xmlns:a16="http://schemas.microsoft.com/office/drawing/2014/main" id="{BA1FBD63-36E9-EC4D-9026-321E0168B773}"/>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4592445" y="3075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9" name="Graphic 50">
            <a:extLst>
              <a:ext uri="{FF2B5EF4-FFF2-40B4-BE49-F238E27FC236}">
                <a16:creationId xmlns:a16="http://schemas.microsoft.com/office/drawing/2014/main" id="{4F83B838-BD8F-7448-BDB5-8694D6B95C2A}"/>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6090852" y="3075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40" name="Graphic 52">
            <a:extLst>
              <a:ext uri="{FF2B5EF4-FFF2-40B4-BE49-F238E27FC236}">
                <a16:creationId xmlns:a16="http://schemas.microsoft.com/office/drawing/2014/main" id="{6F6C48CD-F061-E448-BADA-34A375D69C42}"/>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7589259" y="3075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Box 14">
            <a:extLst>
              <a:ext uri="{FF2B5EF4-FFF2-40B4-BE49-F238E27FC236}">
                <a16:creationId xmlns:a16="http://schemas.microsoft.com/office/drawing/2014/main" id="{0701521C-2F43-E346-A9D1-DAEF86CA3B28}"/>
              </a:ext>
            </a:extLst>
          </p:cNvPr>
          <p:cNvSpPr txBox="1">
            <a:spLocks noChangeArrowheads="1"/>
          </p:cNvSpPr>
          <p:nvPr/>
        </p:nvSpPr>
        <p:spPr bwMode="auto">
          <a:xfrm>
            <a:off x="8574156" y="3519434"/>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IoT thing humidity sensor</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45" name="TextBox 15">
            <a:extLst>
              <a:ext uri="{FF2B5EF4-FFF2-40B4-BE49-F238E27FC236}">
                <a16:creationId xmlns:a16="http://schemas.microsoft.com/office/drawing/2014/main" id="{0352AD93-CC2C-9F4E-BC3D-3AD5B942310E}"/>
              </a:ext>
            </a:extLst>
          </p:cNvPr>
          <p:cNvSpPr txBox="1">
            <a:spLocks noChangeArrowheads="1"/>
          </p:cNvSpPr>
          <p:nvPr/>
        </p:nvSpPr>
        <p:spPr bwMode="auto">
          <a:xfrm>
            <a:off x="10076691" y="3541646"/>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IoT thing vibration sensor</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46" name="Graphic 42">
            <a:extLst>
              <a:ext uri="{FF2B5EF4-FFF2-40B4-BE49-F238E27FC236}">
                <a16:creationId xmlns:a16="http://schemas.microsoft.com/office/drawing/2014/main" id="{CFAE25EE-F92C-A144-8D15-1F442E5748C7}"/>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9087666" y="3075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Graphic 44">
            <a:extLst>
              <a:ext uri="{FF2B5EF4-FFF2-40B4-BE49-F238E27FC236}">
                <a16:creationId xmlns:a16="http://schemas.microsoft.com/office/drawing/2014/main" id="{2F09F99B-1531-1949-BA56-B38A32F8A606}"/>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10586071" y="3075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17">
            <a:extLst>
              <a:ext uri="{FF2B5EF4-FFF2-40B4-BE49-F238E27FC236}">
                <a16:creationId xmlns:a16="http://schemas.microsoft.com/office/drawing/2014/main" id="{442F3AC9-CD06-5D46-94D8-E5920E00370A}"/>
              </a:ext>
            </a:extLst>
          </p:cNvPr>
          <p:cNvSpPr txBox="1">
            <a:spLocks noChangeArrowheads="1"/>
          </p:cNvSpPr>
          <p:nvPr/>
        </p:nvSpPr>
        <p:spPr bwMode="auto">
          <a:xfrm>
            <a:off x="4028098" y="4427776"/>
            <a:ext cx="160319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IoT thing temperature &amp; humidity sensor</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49" name="TextBox 18">
            <a:extLst>
              <a:ext uri="{FF2B5EF4-FFF2-40B4-BE49-F238E27FC236}">
                <a16:creationId xmlns:a16="http://schemas.microsoft.com/office/drawing/2014/main" id="{4C743477-5170-C348-8B81-15B4B853814D}"/>
              </a:ext>
            </a:extLst>
          </p:cNvPr>
          <p:cNvSpPr txBox="1">
            <a:spLocks noChangeArrowheads="1"/>
          </p:cNvSpPr>
          <p:nvPr/>
        </p:nvSpPr>
        <p:spPr bwMode="auto">
          <a:xfrm>
            <a:off x="5527697" y="4427776"/>
            <a:ext cx="159957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IoT thing temperature &amp; vibration sensor</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50" name="TextBox 19">
            <a:extLst>
              <a:ext uri="{FF2B5EF4-FFF2-40B4-BE49-F238E27FC236}">
                <a16:creationId xmlns:a16="http://schemas.microsoft.com/office/drawing/2014/main" id="{917E3CB0-2369-F54B-B259-00F296C9997C}"/>
              </a:ext>
            </a:extLst>
          </p:cNvPr>
          <p:cNvSpPr txBox="1">
            <a:spLocks noChangeArrowheads="1"/>
          </p:cNvSpPr>
          <p:nvPr/>
        </p:nvSpPr>
        <p:spPr bwMode="auto">
          <a:xfrm>
            <a:off x="6971402" y="4427776"/>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IoT thing relay</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51" name="TextBox 22">
            <a:extLst>
              <a:ext uri="{FF2B5EF4-FFF2-40B4-BE49-F238E27FC236}">
                <a16:creationId xmlns:a16="http://schemas.microsoft.com/office/drawing/2014/main" id="{612DD2AA-2AAE-0B4A-9BA7-8194B63188E0}"/>
              </a:ext>
            </a:extLst>
          </p:cNvPr>
          <p:cNvSpPr txBox="1">
            <a:spLocks noChangeArrowheads="1"/>
          </p:cNvSpPr>
          <p:nvPr/>
        </p:nvSpPr>
        <p:spPr bwMode="auto">
          <a:xfrm>
            <a:off x="2566687" y="4427917"/>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IoT thing temperature sensor</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52" name="Graphic 46">
            <a:extLst>
              <a:ext uri="{FF2B5EF4-FFF2-40B4-BE49-F238E27FC236}">
                <a16:creationId xmlns:a16="http://schemas.microsoft.com/office/drawing/2014/main" id="{16D25148-F407-4D48-8712-24F5174D3B97}"/>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3094038" y="39977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Graphic 48">
            <a:extLst>
              <a:ext uri="{FF2B5EF4-FFF2-40B4-BE49-F238E27FC236}">
                <a16:creationId xmlns:a16="http://schemas.microsoft.com/office/drawing/2014/main" id="{882E8020-70A2-3A44-925A-15349C5A6E0D}"/>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4592445" y="39977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Graphic 50">
            <a:extLst>
              <a:ext uri="{FF2B5EF4-FFF2-40B4-BE49-F238E27FC236}">
                <a16:creationId xmlns:a16="http://schemas.microsoft.com/office/drawing/2014/main" id="{3670CD19-E1F2-2745-A068-1381256D01D5}"/>
              </a:ext>
            </a:extLst>
          </p:cNvPr>
          <p:cNvPicPr>
            <a:picLocks noChangeAspect="1" noChangeArrowheads="1"/>
          </p:cNvPicPr>
          <p:nvPr/>
        </p:nvPicPr>
        <p:blipFill>
          <a:blip r:embed="rId42">
            <a:extLst>
              <a:ext uri="{96DAC541-7B7A-43D3-8B79-37D633B846F1}">
                <asvg:svgBlip xmlns:asvg="http://schemas.microsoft.com/office/drawing/2016/SVG/main" r:embed="rId43"/>
              </a:ext>
            </a:extLst>
          </a:blip>
          <a:srcRect/>
          <a:stretch/>
        </p:blipFill>
        <p:spPr bwMode="auto">
          <a:xfrm>
            <a:off x="6090852" y="39977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Graphic 52">
            <a:extLst>
              <a:ext uri="{FF2B5EF4-FFF2-40B4-BE49-F238E27FC236}">
                <a16:creationId xmlns:a16="http://schemas.microsoft.com/office/drawing/2014/main" id="{C47A79A3-A1CF-EC44-AD44-70FE41DCC2AB}"/>
              </a:ext>
            </a:extLst>
          </p:cNvPr>
          <p:cNvPicPr>
            <a:picLocks noChangeAspect="1" noChangeArrowheads="1"/>
          </p:cNvPicPr>
          <p:nvPr/>
        </p:nvPicPr>
        <p:blipFill>
          <a:blip r:embed="rId44">
            <a:extLst>
              <a:ext uri="{96DAC541-7B7A-43D3-8B79-37D633B846F1}">
                <asvg:svgBlip xmlns:asvg="http://schemas.microsoft.com/office/drawing/2016/SVG/main" r:embed="rId45"/>
              </a:ext>
            </a:extLst>
          </a:blip>
          <a:srcRect/>
          <a:stretch/>
        </p:blipFill>
        <p:spPr bwMode="auto">
          <a:xfrm>
            <a:off x="7589259" y="39977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14">
            <a:extLst>
              <a:ext uri="{FF2B5EF4-FFF2-40B4-BE49-F238E27FC236}">
                <a16:creationId xmlns:a16="http://schemas.microsoft.com/office/drawing/2014/main" id="{6418F036-F5DD-8649-9C79-715539399D13}"/>
              </a:ext>
            </a:extLst>
          </p:cNvPr>
          <p:cNvSpPr txBox="1">
            <a:spLocks noChangeArrowheads="1"/>
          </p:cNvSpPr>
          <p:nvPr/>
        </p:nvSpPr>
        <p:spPr bwMode="auto">
          <a:xfrm>
            <a:off x="8574156" y="4423836"/>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IoT thing stack light</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57" name="TextBox 15">
            <a:extLst>
              <a:ext uri="{FF2B5EF4-FFF2-40B4-BE49-F238E27FC236}">
                <a16:creationId xmlns:a16="http://schemas.microsoft.com/office/drawing/2014/main" id="{CCB5D557-1B58-C74C-A96E-9E24008AF4A1}"/>
              </a:ext>
            </a:extLst>
          </p:cNvPr>
          <p:cNvSpPr txBox="1">
            <a:spLocks noChangeArrowheads="1"/>
          </p:cNvSpPr>
          <p:nvPr/>
        </p:nvSpPr>
        <p:spPr bwMode="auto">
          <a:xfrm>
            <a:off x="10076691" y="4423836"/>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IoT thing FreeRTOS Device</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58" name="Graphic 42">
            <a:extLst>
              <a:ext uri="{FF2B5EF4-FFF2-40B4-BE49-F238E27FC236}">
                <a16:creationId xmlns:a16="http://schemas.microsoft.com/office/drawing/2014/main" id="{736686A8-47FE-4446-BD86-248CD91E9A55}"/>
              </a:ext>
            </a:extLst>
          </p:cNvPr>
          <p:cNvPicPr>
            <a:picLocks noChangeAspect="1" noChangeArrowheads="1"/>
          </p:cNvPicPr>
          <p:nvPr/>
        </p:nvPicPr>
        <p:blipFill>
          <a:blip r:embed="rId46">
            <a:extLst>
              <a:ext uri="{96DAC541-7B7A-43D3-8B79-37D633B846F1}">
                <asvg:svgBlip xmlns:asvg="http://schemas.microsoft.com/office/drawing/2016/SVG/main" r:embed="rId47"/>
              </a:ext>
            </a:extLst>
          </a:blip>
          <a:srcRect/>
          <a:stretch/>
        </p:blipFill>
        <p:spPr bwMode="auto">
          <a:xfrm>
            <a:off x="9087666" y="39988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Graphic 44">
            <a:extLst>
              <a:ext uri="{FF2B5EF4-FFF2-40B4-BE49-F238E27FC236}">
                <a16:creationId xmlns:a16="http://schemas.microsoft.com/office/drawing/2014/main" id="{83EC8832-3D6D-824D-9539-2D51C7649299}"/>
              </a:ext>
            </a:extLst>
          </p:cNvPr>
          <p:cNvPicPr>
            <a:picLocks noChangeAspect="1" noChangeArrowheads="1"/>
          </p:cNvPicPr>
          <p:nvPr/>
        </p:nvPicPr>
        <p:blipFill>
          <a:blip r:embed="rId48">
            <a:extLst>
              <a:ext uri="{96DAC541-7B7A-43D3-8B79-37D633B846F1}">
                <asvg:svgBlip xmlns:asvg="http://schemas.microsoft.com/office/drawing/2016/SVG/main" r:embed="rId49"/>
              </a:ext>
            </a:extLst>
          </a:blip>
          <a:srcRect/>
          <a:stretch/>
        </p:blipFill>
        <p:spPr bwMode="auto">
          <a:xfrm>
            <a:off x="10586071" y="39988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17">
            <a:extLst>
              <a:ext uri="{FF2B5EF4-FFF2-40B4-BE49-F238E27FC236}">
                <a16:creationId xmlns:a16="http://schemas.microsoft.com/office/drawing/2014/main" id="{EA10FDCF-4C26-F042-88A4-5DAFBFF32E03}"/>
              </a:ext>
            </a:extLst>
          </p:cNvPr>
          <p:cNvSpPr txBox="1">
            <a:spLocks noChangeArrowheads="1"/>
          </p:cNvSpPr>
          <p:nvPr/>
        </p:nvSpPr>
        <p:spPr bwMode="auto">
          <a:xfrm>
            <a:off x="4064311" y="5349587"/>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IoT thing PLC</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61" name="TextBox 22">
            <a:extLst>
              <a:ext uri="{FF2B5EF4-FFF2-40B4-BE49-F238E27FC236}">
                <a16:creationId xmlns:a16="http://schemas.microsoft.com/office/drawing/2014/main" id="{9E24E540-4DA2-904D-94DE-19F4347E86C4}"/>
              </a:ext>
            </a:extLst>
          </p:cNvPr>
          <p:cNvSpPr txBox="1">
            <a:spLocks noChangeArrowheads="1"/>
          </p:cNvSpPr>
          <p:nvPr/>
        </p:nvSpPr>
        <p:spPr bwMode="auto">
          <a:xfrm>
            <a:off x="2684376" y="5349728"/>
            <a:ext cx="128103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IoT thing Industrial PC</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62" name="Graphic 46">
            <a:extLst>
              <a:ext uri="{FF2B5EF4-FFF2-40B4-BE49-F238E27FC236}">
                <a16:creationId xmlns:a16="http://schemas.microsoft.com/office/drawing/2014/main" id="{38D0A759-0922-7C4B-9A30-0E2B37F32B90}"/>
              </a:ext>
            </a:extLst>
          </p:cNvPr>
          <p:cNvPicPr>
            <a:picLocks noChangeAspect="1" noChangeArrowheads="1"/>
          </p:cNvPicPr>
          <p:nvPr/>
        </p:nvPicPr>
        <p:blipFill>
          <a:blip r:embed="rId50">
            <a:extLst>
              <a:ext uri="{96DAC541-7B7A-43D3-8B79-37D633B846F1}">
                <asvg:svgBlip xmlns:asvg="http://schemas.microsoft.com/office/drawing/2016/SVG/main" r:embed="rId51"/>
              </a:ext>
            </a:extLst>
          </a:blip>
          <a:srcRect/>
          <a:stretch/>
        </p:blipFill>
        <p:spPr bwMode="auto">
          <a:xfrm>
            <a:off x="3094038" y="491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Graphic 48">
            <a:extLst>
              <a:ext uri="{FF2B5EF4-FFF2-40B4-BE49-F238E27FC236}">
                <a16:creationId xmlns:a16="http://schemas.microsoft.com/office/drawing/2014/main" id="{4CA4722C-F6C5-434F-A02E-E95257759362}"/>
              </a:ext>
            </a:extLst>
          </p:cNvPr>
          <p:cNvPicPr>
            <a:picLocks noChangeAspect="1" noChangeArrowheads="1"/>
          </p:cNvPicPr>
          <p:nvPr/>
        </p:nvPicPr>
        <p:blipFill>
          <a:blip r:embed="rId52">
            <a:extLst>
              <a:ext uri="{96DAC541-7B7A-43D3-8B79-37D633B846F1}">
                <asvg:svgBlip xmlns:asvg="http://schemas.microsoft.com/office/drawing/2016/SVG/main" r:embed="rId53"/>
              </a:ext>
            </a:extLst>
          </a:blip>
          <a:srcRect/>
          <a:stretch/>
        </p:blipFill>
        <p:spPr bwMode="auto">
          <a:xfrm>
            <a:off x="4592445" y="491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29" name="Graphic 7">
            <a:extLst>
              <a:ext uri="{FF2B5EF4-FFF2-40B4-BE49-F238E27FC236}">
                <a16:creationId xmlns:a16="http://schemas.microsoft.com/office/drawing/2014/main" id="{4807AD62-89D4-7C42-8997-8543F581B7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1" name="Footer Placeholder 2">
            <a:extLst>
              <a:ext uri="{FF2B5EF4-FFF2-40B4-BE49-F238E27FC236}">
                <a16:creationId xmlns:a16="http://schemas.microsoft.com/office/drawing/2014/main" id="{66F12BB7-55E3-AB42-AA6A-9DD2C58E2120}"/>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24932" name="Slide Number Placeholder 3">
            <a:extLst>
              <a:ext uri="{FF2B5EF4-FFF2-40B4-BE49-F238E27FC236}">
                <a16:creationId xmlns:a16="http://schemas.microsoft.com/office/drawing/2014/main" id="{07BC74A8-2D8F-A440-A248-1225517DBEFF}"/>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ED8371-4C76-5543-B1D3-8ADBF68A41E8}" type="slidenum">
              <a:rPr lang="en-US" altLang="en-US" smtClean="0">
                <a:solidFill>
                  <a:schemeClr val="bg1"/>
                </a:solidFill>
                <a:latin typeface="Arial" panose="020B0604020202020204" pitchFamily="34" charset="0"/>
              </a:rPr>
              <a:pPr fontAlgn="base">
                <a:spcBef>
                  <a:spcPct val="0"/>
                </a:spcBef>
                <a:spcAft>
                  <a:spcPct val="0"/>
                </a:spcAft>
              </a:pPr>
              <a:t>92</a:t>
            </a:fld>
            <a:endParaRPr lang="en-US" altLang="en-US" dirty="0">
              <a:solidFill>
                <a:schemeClr val="bg1"/>
              </a:solidFill>
              <a:latin typeface="Arial" panose="020B0604020202020204" pitchFamily="34" charset="0"/>
            </a:endParaRPr>
          </a:p>
        </p:txBody>
      </p:sp>
      <p:sp>
        <p:nvSpPr>
          <p:cNvPr id="124930" name="Title 1">
            <a:extLst>
              <a:ext uri="{FF2B5EF4-FFF2-40B4-BE49-F238E27FC236}">
                <a16:creationId xmlns:a16="http://schemas.microsoft.com/office/drawing/2014/main" id="{10BCB723-97CB-BA4F-A27C-6A7A9172713F}"/>
              </a:ext>
            </a:extLst>
          </p:cNvPr>
          <p:cNvSpPr>
            <a:spLocks noGrp="1" noChangeArrowheads="1"/>
          </p:cNvSpPr>
          <p:nvPr>
            <p:ph type="ctrTitle"/>
          </p:nvPr>
        </p:nvSpPr>
        <p:spPr/>
        <p:txBody>
          <a:bodyPr/>
          <a:lstStyle/>
          <a:p>
            <a:pPr eaLnBrk="1" hangingPunct="1"/>
            <a:r>
              <a:rPr lang="en-US" altLang="en-US" dirty="0"/>
              <a:t>Machine</a:t>
            </a:r>
            <a:br>
              <a:rPr lang="en-US" altLang="en-US" dirty="0"/>
            </a:br>
            <a:r>
              <a:rPr lang="en-US" altLang="en-US" dirty="0"/>
              <a:t>Learning</a:t>
            </a:r>
          </a:p>
        </p:txBody>
      </p:sp>
      <p:sp>
        <p:nvSpPr>
          <p:cNvPr id="124933" name="Title 3">
            <a:extLst>
              <a:ext uri="{FF2B5EF4-FFF2-40B4-BE49-F238E27FC236}">
                <a16:creationId xmlns:a16="http://schemas.microsoft.com/office/drawing/2014/main" id="{6034ADE8-039B-A645-B958-B145993F81B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3" name="Graphic 23">
            <a:extLst>
              <a:ext uri="{FF2B5EF4-FFF2-40B4-BE49-F238E27FC236}">
                <a16:creationId xmlns:a16="http://schemas.microsoft.com/office/drawing/2014/main" id="{551BD8F7-E5A8-3E49-AC26-87FF0915CB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4" name="Graphic 21">
            <a:extLst>
              <a:ext uri="{FF2B5EF4-FFF2-40B4-BE49-F238E27FC236}">
                <a16:creationId xmlns:a16="http://schemas.microsoft.com/office/drawing/2014/main" id="{B89977D9-F146-C144-BC16-04B45E6EF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5" name="Graphic 19">
            <a:extLst>
              <a:ext uri="{FF2B5EF4-FFF2-40B4-BE49-F238E27FC236}">
                <a16:creationId xmlns:a16="http://schemas.microsoft.com/office/drawing/2014/main" id="{DBC13B7F-7677-5940-A8E6-F68BA93239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6" name="Graphic 17">
            <a:extLst>
              <a:ext uri="{FF2B5EF4-FFF2-40B4-BE49-F238E27FC236}">
                <a16:creationId xmlns:a16="http://schemas.microsoft.com/office/drawing/2014/main" id="{3D047665-AD63-964D-A056-F4F0F076C0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58" name="Footer Placeholder 2">
            <a:extLst>
              <a:ext uri="{FF2B5EF4-FFF2-40B4-BE49-F238E27FC236}">
                <a16:creationId xmlns:a16="http://schemas.microsoft.com/office/drawing/2014/main" id="{3587477F-8659-8F4D-82CE-BAA97FED80D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25959" name="Slide Number Placeholder 3">
            <a:extLst>
              <a:ext uri="{FF2B5EF4-FFF2-40B4-BE49-F238E27FC236}">
                <a16:creationId xmlns:a16="http://schemas.microsoft.com/office/drawing/2014/main" id="{4EAEE561-9E78-8046-B98D-1B005EF8D889}"/>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BC29AC-74FE-744C-9ACE-88F15C86F46B}" type="slidenum">
              <a:rPr lang="en-US" altLang="en-US" smtClean="0">
                <a:solidFill>
                  <a:schemeClr val="bg1"/>
                </a:solidFill>
                <a:latin typeface="Arial" panose="020B0604020202020204" pitchFamily="34" charset="0"/>
              </a:rPr>
              <a:pPr fontAlgn="base">
                <a:spcBef>
                  <a:spcPct val="0"/>
                </a:spcBef>
                <a:spcAft>
                  <a:spcPct val="0"/>
                </a:spcAft>
              </a:pPr>
              <a:t>93</a:t>
            </a:fld>
            <a:endParaRPr lang="en-US" altLang="en-US" dirty="0">
              <a:solidFill>
                <a:schemeClr val="bg1"/>
              </a:solidFill>
              <a:latin typeface="Arial" panose="020B0604020202020204" pitchFamily="34" charset="0"/>
            </a:endParaRPr>
          </a:p>
        </p:txBody>
      </p:sp>
      <p:sp>
        <p:nvSpPr>
          <p:cNvPr id="125957" name="Title 1">
            <a:extLst>
              <a:ext uri="{FF2B5EF4-FFF2-40B4-BE49-F238E27FC236}">
                <a16:creationId xmlns:a16="http://schemas.microsoft.com/office/drawing/2014/main" id="{0D92B5EE-FEAD-9445-A420-62FB4B04C065}"/>
              </a:ext>
            </a:extLst>
          </p:cNvPr>
          <p:cNvSpPr>
            <a:spLocks noGrp="1" noChangeArrowheads="1"/>
          </p:cNvSpPr>
          <p:nvPr>
            <p:ph type="title"/>
          </p:nvPr>
        </p:nvSpPr>
        <p:spPr/>
        <p:txBody>
          <a:bodyPr/>
          <a:lstStyle/>
          <a:p>
            <a:pPr eaLnBrk="1" hangingPunct="1"/>
            <a:r>
              <a:rPr lang="en-US" altLang="en-US" dirty="0"/>
              <a:t>Machine Learning</a:t>
            </a:r>
          </a:p>
        </p:txBody>
      </p:sp>
      <p:sp>
        <p:nvSpPr>
          <p:cNvPr id="125960" name="Text Placeholder 4">
            <a:extLst>
              <a:ext uri="{FF2B5EF4-FFF2-40B4-BE49-F238E27FC236}">
                <a16:creationId xmlns:a16="http://schemas.microsoft.com/office/drawing/2014/main" id="{0D8548A1-58F4-CA43-A2C0-914A1931377F}"/>
              </a:ext>
            </a:extLst>
          </p:cNvPr>
          <p:cNvSpPr>
            <a:spLocks noGrp="1" noChangeArrowheads="1"/>
          </p:cNvSpPr>
          <p:nvPr>
            <p:ph type="body" sz="quarter" idx="10"/>
          </p:nvPr>
        </p:nvSpPr>
        <p:spPr/>
        <p:txBody>
          <a:bodyPr/>
          <a:lstStyle/>
          <a:p>
            <a:pPr eaLnBrk="1" hangingPunct="1"/>
            <a:r>
              <a:rPr lang="en-US" altLang="en-US" dirty="0"/>
              <a:t>1/8</a:t>
            </a:r>
          </a:p>
        </p:txBody>
      </p:sp>
      <p:sp>
        <p:nvSpPr>
          <p:cNvPr id="125961" name="TextBox 9">
            <a:extLst>
              <a:ext uri="{FF2B5EF4-FFF2-40B4-BE49-F238E27FC236}">
                <a16:creationId xmlns:a16="http://schemas.microsoft.com/office/drawing/2014/main" id="{3538F72F-1816-9845-B862-0C94847C40A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Comprehend</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5963" name="TextBox 11">
            <a:extLst>
              <a:ext uri="{FF2B5EF4-FFF2-40B4-BE49-F238E27FC236}">
                <a16:creationId xmlns:a16="http://schemas.microsoft.com/office/drawing/2014/main" id="{FDA8B20D-C354-4747-B264-9A5154C12D1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Inference</a:t>
            </a:r>
          </a:p>
        </p:txBody>
      </p:sp>
      <p:sp>
        <p:nvSpPr>
          <p:cNvPr id="125964" name="TextBox 12">
            <a:extLst>
              <a:ext uri="{FF2B5EF4-FFF2-40B4-BE49-F238E27FC236}">
                <a16:creationId xmlns:a16="http://schemas.microsoft.com/office/drawing/2014/main" id="{1CF3D012-8D6F-6D40-9E27-2964C4FAEF8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Forecast</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5967" name="TextBox 15">
            <a:extLst>
              <a:ext uri="{FF2B5EF4-FFF2-40B4-BE49-F238E27FC236}">
                <a16:creationId xmlns:a16="http://schemas.microsoft.com/office/drawing/2014/main" id="{443F780F-10C5-5942-A571-D9F2C41B861A}"/>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Lex</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7" name="Graphic 22">
            <a:extLst>
              <a:ext uri="{FF2B5EF4-FFF2-40B4-BE49-F238E27FC236}">
                <a16:creationId xmlns:a16="http://schemas.microsoft.com/office/drawing/2014/main" id="{8B426346-8D30-4041-B389-4ACE29B1F5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78" name="Graphic 18">
            <a:extLst>
              <a:ext uri="{FF2B5EF4-FFF2-40B4-BE49-F238E27FC236}">
                <a16:creationId xmlns:a16="http://schemas.microsoft.com/office/drawing/2014/main" id="{4B5BBBA5-0A11-014F-A09F-7012A9B22A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79" name="Graphic 8">
            <a:extLst>
              <a:ext uri="{FF2B5EF4-FFF2-40B4-BE49-F238E27FC236}">
                <a16:creationId xmlns:a16="http://schemas.microsoft.com/office/drawing/2014/main" id="{7878EBC1-8556-5C49-8C35-366F912BEC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0" name="Graphic 6">
            <a:extLst>
              <a:ext uri="{FF2B5EF4-FFF2-40B4-BE49-F238E27FC236}">
                <a16:creationId xmlns:a16="http://schemas.microsoft.com/office/drawing/2014/main" id="{1AA3D594-E32F-EE4A-8D80-D0F754C0EC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2" name="Footer Placeholder 2">
            <a:extLst>
              <a:ext uri="{FF2B5EF4-FFF2-40B4-BE49-F238E27FC236}">
                <a16:creationId xmlns:a16="http://schemas.microsoft.com/office/drawing/2014/main" id="{7C3417D1-FA5E-9244-BAE8-2BDCD997FA17}"/>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26983" name="Slide Number Placeholder 3">
            <a:extLst>
              <a:ext uri="{FF2B5EF4-FFF2-40B4-BE49-F238E27FC236}">
                <a16:creationId xmlns:a16="http://schemas.microsoft.com/office/drawing/2014/main" id="{DE38E9DC-B676-4D4A-B7DE-192C990B608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C525C6D-6039-294B-AA4B-9CE344BB689B}" type="slidenum">
              <a:rPr lang="en-US" altLang="en-US" smtClean="0">
                <a:solidFill>
                  <a:schemeClr val="bg1"/>
                </a:solidFill>
                <a:latin typeface="Arial" panose="020B0604020202020204" pitchFamily="34" charset="0"/>
              </a:rPr>
              <a:pPr fontAlgn="base">
                <a:spcBef>
                  <a:spcPct val="0"/>
                </a:spcBef>
                <a:spcAft>
                  <a:spcPct val="0"/>
                </a:spcAft>
              </a:pPr>
              <a:t>94</a:t>
            </a:fld>
            <a:endParaRPr lang="en-US" altLang="en-US" dirty="0">
              <a:solidFill>
                <a:schemeClr val="bg1"/>
              </a:solidFill>
              <a:latin typeface="Arial" panose="020B0604020202020204" pitchFamily="34" charset="0"/>
            </a:endParaRPr>
          </a:p>
        </p:txBody>
      </p:sp>
      <p:sp>
        <p:nvSpPr>
          <p:cNvPr id="126981" name="Title 1">
            <a:extLst>
              <a:ext uri="{FF2B5EF4-FFF2-40B4-BE49-F238E27FC236}">
                <a16:creationId xmlns:a16="http://schemas.microsoft.com/office/drawing/2014/main" id="{B4D0F2B8-F9FD-7240-88D4-AC10CEA9D9B6}"/>
              </a:ext>
            </a:extLst>
          </p:cNvPr>
          <p:cNvSpPr>
            <a:spLocks noGrp="1" noChangeArrowheads="1"/>
          </p:cNvSpPr>
          <p:nvPr>
            <p:ph type="title"/>
          </p:nvPr>
        </p:nvSpPr>
        <p:spPr/>
        <p:txBody>
          <a:bodyPr/>
          <a:lstStyle/>
          <a:p>
            <a:pPr eaLnBrk="1" hangingPunct="1"/>
            <a:r>
              <a:rPr lang="en-US" altLang="en-US" dirty="0"/>
              <a:t>Machine Learning</a:t>
            </a:r>
          </a:p>
        </p:txBody>
      </p:sp>
      <p:sp>
        <p:nvSpPr>
          <p:cNvPr id="126984" name="Text Placeholder 4">
            <a:extLst>
              <a:ext uri="{FF2B5EF4-FFF2-40B4-BE49-F238E27FC236}">
                <a16:creationId xmlns:a16="http://schemas.microsoft.com/office/drawing/2014/main" id="{6A3B899E-DF56-C143-8A73-5FAE6853DF9C}"/>
              </a:ext>
            </a:extLst>
          </p:cNvPr>
          <p:cNvSpPr>
            <a:spLocks noGrp="1" noChangeArrowheads="1"/>
          </p:cNvSpPr>
          <p:nvPr>
            <p:ph type="body" sz="quarter" idx="10"/>
          </p:nvPr>
        </p:nvSpPr>
        <p:spPr/>
        <p:txBody>
          <a:bodyPr/>
          <a:lstStyle/>
          <a:p>
            <a:pPr eaLnBrk="1" hangingPunct="1"/>
            <a:r>
              <a:rPr lang="en-US" altLang="en-US" dirty="0"/>
              <a:t>2/8</a:t>
            </a:r>
          </a:p>
        </p:txBody>
      </p:sp>
      <p:sp>
        <p:nvSpPr>
          <p:cNvPr id="126985" name="TextBox 9">
            <a:extLst>
              <a:ext uri="{FF2B5EF4-FFF2-40B4-BE49-F238E27FC236}">
                <a16:creationId xmlns:a16="http://schemas.microsoft.com/office/drawing/2014/main" id="{EA274534-307A-5E42-85F2-668E8E06065C}"/>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Personalize</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6987" name="TextBox 11">
            <a:extLst>
              <a:ext uri="{FF2B5EF4-FFF2-40B4-BE49-F238E27FC236}">
                <a16:creationId xmlns:a16="http://schemas.microsoft.com/office/drawing/2014/main" id="{4D790E4A-AAAF-7E44-95A2-80DF9D22B85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Polly</a:t>
            </a:r>
          </a:p>
        </p:txBody>
      </p:sp>
      <p:sp>
        <p:nvSpPr>
          <p:cNvPr id="126988" name="TextBox 12">
            <a:extLst>
              <a:ext uri="{FF2B5EF4-FFF2-40B4-BE49-F238E27FC236}">
                <a16:creationId xmlns:a16="http://schemas.microsoft.com/office/drawing/2014/main" id="{AC3ECBC9-B192-2A41-8A3E-4306CBFCB9B5}"/>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Rekognition</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6991" name="TextBox 15">
            <a:extLst>
              <a:ext uri="{FF2B5EF4-FFF2-40B4-BE49-F238E27FC236}">
                <a16:creationId xmlns:a16="http://schemas.microsoft.com/office/drawing/2014/main" id="{123F19F5-1F8F-4B4F-8C59-8CE350F8E58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SageMaker</a:t>
            </a:r>
          </a:p>
        </p:txBody>
      </p:sp>
      <p:sp>
        <p:nvSpPr>
          <p:cNvPr id="126992" name="TextBox 16">
            <a:extLst>
              <a:ext uri="{FF2B5EF4-FFF2-40B4-BE49-F238E27FC236}">
                <a16:creationId xmlns:a16="http://schemas.microsoft.com/office/drawing/2014/main" id="{D0A05569-1583-A142-9B23-E8C5D0B5C1A2}"/>
              </a:ext>
            </a:extLst>
          </p:cNvPr>
          <p:cNvSpPr txBox="1">
            <a:spLocks noChangeArrowheads="1"/>
          </p:cNvSpPr>
          <p:nvPr/>
        </p:nvSpPr>
        <p:spPr bwMode="auto">
          <a:xfrm>
            <a:off x="7062481" y="3251200"/>
            <a:ext cx="16906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image</a:t>
            </a:r>
          </a:p>
        </p:txBody>
      </p:sp>
      <p:sp>
        <p:nvSpPr>
          <p:cNvPr id="126993" name="TextBox 17">
            <a:extLst>
              <a:ext uri="{FF2B5EF4-FFF2-40B4-BE49-F238E27FC236}">
                <a16:creationId xmlns:a16="http://schemas.microsoft.com/office/drawing/2014/main" id="{6B765FE9-1E8E-EA42-A0B2-1269316C1D81}"/>
              </a:ext>
            </a:extLst>
          </p:cNvPr>
          <p:cNvSpPr txBox="1">
            <a:spLocks noChangeArrowheads="1"/>
          </p:cNvSpPr>
          <p:nvPr/>
        </p:nvSpPr>
        <p:spPr bwMode="auto">
          <a:xfrm>
            <a:off x="7062481" y="4408488"/>
            <a:ext cx="16906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video</a:t>
            </a:r>
          </a:p>
        </p:txBody>
      </p:sp>
      <p:sp>
        <p:nvSpPr>
          <p:cNvPr id="126994" name="TextBox 19">
            <a:extLst>
              <a:ext uri="{FF2B5EF4-FFF2-40B4-BE49-F238E27FC236}">
                <a16:creationId xmlns:a16="http://schemas.microsoft.com/office/drawing/2014/main" id="{EE83967E-974A-6449-BF9C-5E5502A958BF}"/>
              </a:ext>
            </a:extLst>
          </p:cNvPr>
          <p:cNvSpPr txBox="1">
            <a:spLocks noChangeArrowheads="1"/>
          </p:cNvSpPr>
          <p:nvPr/>
        </p:nvSpPr>
        <p:spPr bwMode="auto">
          <a:xfrm>
            <a:off x="9470362" y="3251200"/>
            <a:ext cx="148535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Notebook</a:t>
            </a:r>
          </a:p>
        </p:txBody>
      </p:sp>
      <p:sp>
        <p:nvSpPr>
          <p:cNvPr id="126995" name="TextBox 20">
            <a:extLst>
              <a:ext uri="{FF2B5EF4-FFF2-40B4-BE49-F238E27FC236}">
                <a16:creationId xmlns:a16="http://schemas.microsoft.com/office/drawing/2014/main" id="{85FC87BF-E781-7743-A09C-9D4B7FA50BCC}"/>
              </a:ext>
            </a:extLst>
          </p:cNvPr>
          <p:cNvSpPr txBox="1">
            <a:spLocks noChangeArrowheads="1"/>
          </p:cNvSpPr>
          <p:nvPr/>
        </p:nvSpPr>
        <p:spPr bwMode="auto">
          <a:xfrm>
            <a:off x="9470362" y="4408488"/>
            <a:ext cx="148535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Model</a:t>
            </a:r>
          </a:p>
        </p:txBody>
      </p:sp>
      <p:sp>
        <p:nvSpPr>
          <p:cNvPr id="126996" name="TextBox 21">
            <a:extLst>
              <a:ext uri="{FF2B5EF4-FFF2-40B4-BE49-F238E27FC236}">
                <a16:creationId xmlns:a16="http://schemas.microsoft.com/office/drawing/2014/main" id="{EF472D35-082E-0049-BB31-110F6FE8DC71}"/>
              </a:ext>
            </a:extLst>
          </p:cNvPr>
          <p:cNvSpPr txBox="1">
            <a:spLocks noChangeArrowheads="1"/>
          </p:cNvSpPr>
          <p:nvPr/>
        </p:nvSpPr>
        <p:spPr bwMode="auto">
          <a:xfrm>
            <a:off x="9492588" y="5375275"/>
            <a:ext cx="14843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Train</a:t>
            </a:r>
          </a:p>
        </p:txBody>
      </p:sp>
      <p:pic>
        <p:nvPicPr>
          <p:cNvPr id="126997" name="Graphic 7">
            <a:extLst>
              <a:ext uri="{FF2B5EF4-FFF2-40B4-BE49-F238E27FC236}">
                <a16:creationId xmlns:a16="http://schemas.microsoft.com/office/drawing/2014/main" id="{FBD39516-95BC-9F40-9FC2-D8FEDD518E9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658032"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98" name="Graphic 24">
            <a:extLst>
              <a:ext uri="{FF2B5EF4-FFF2-40B4-BE49-F238E27FC236}">
                <a16:creationId xmlns:a16="http://schemas.microsoft.com/office/drawing/2014/main" id="{273E50A2-0EB0-C747-8E3A-30CFD736F52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658032" y="395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99" name="Graphic 26">
            <a:extLst>
              <a:ext uri="{FF2B5EF4-FFF2-40B4-BE49-F238E27FC236}">
                <a16:creationId xmlns:a16="http://schemas.microsoft.com/office/drawing/2014/main" id="{20F49256-F0BE-AB47-9609-49A02271BEE4}"/>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966325"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000" name="Graphic 28">
            <a:extLst>
              <a:ext uri="{FF2B5EF4-FFF2-40B4-BE49-F238E27FC236}">
                <a16:creationId xmlns:a16="http://schemas.microsoft.com/office/drawing/2014/main" id="{8BF37B0C-FB8F-EB45-A0C8-023AAF965518}"/>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980792" y="395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001" name="Graphic 30">
            <a:extLst>
              <a:ext uri="{FF2B5EF4-FFF2-40B4-BE49-F238E27FC236}">
                <a16:creationId xmlns:a16="http://schemas.microsoft.com/office/drawing/2014/main" id="{C4657178-386D-D049-80D0-590467EF7CB8}"/>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10000456" y="49482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1" name="Graphic 23">
            <a:extLst>
              <a:ext uri="{FF2B5EF4-FFF2-40B4-BE49-F238E27FC236}">
                <a16:creationId xmlns:a16="http://schemas.microsoft.com/office/drawing/2014/main" id="{1F00210D-253B-CD4D-AD44-C79A3067F1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2" name="Graphic 20">
            <a:extLst>
              <a:ext uri="{FF2B5EF4-FFF2-40B4-BE49-F238E27FC236}">
                <a16:creationId xmlns:a16="http://schemas.microsoft.com/office/drawing/2014/main" id="{66CDC8F6-60D2-074E-8074-A1F95999B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3" name="Graphic 17">
            <a:extLst>
              <a:ext uri="{FF2B5EF4-FFF2-40B4-BE49-F238E27FC236}">
                <a16:creationId xmlns:a16="http://schemas.microsoft.com/office/drawing/2014/main" id="{30DD5185-20D4-7B4B-8E7E-58AE6E1CF0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4" name="Graphic 7">
            <a:extLst>
              <a:ext uri="{FF2B5EF4-FFF2-40B4-BE49-F238E27FC236}">
                <a16:creationId xmlns:a16="http://schemas.microsoft.com/office/drawing/2014/main" id="{0EDB2D5C-5A67-6F41-BD15-F9275EAE4E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6" name="Footer Placeholder 2">
            <a:extLst>
              <a:ext uri="{FF2B5EF4-FFF2-40B4-BE49-F238E27FC236}">
                <a16:creationId xmlns:a16="http://schemas.microsoft.com/office/drawing/2014/main" id="{5880947D-1B52-0246-9446-79254C940683}"/>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28007" name="Slide Number Placeholder 3">
            <a:extLst>
              <a:ext uri="{FF2B5EF4-FFF2-40B4-BE49-F238E27FC236}">
                <a16:creationId xmlns:a16="http://schemas.microsoft.com/office/drawing/2014/main" id="{59C50439-18DF-2A4D-9381-883A7C3A37A9}"/>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40EA777-6657-A04F-A1D2-49CC6B336FE5}" type="slidenum">
              <a:rPr lang="en-US" altLang="en-US" smtClean="0">
                <a:solidFill>
                  <a:schemeClr val="bg1"/>
                </a:solidFill>
                <a:latin typeface="Arial" panose="020B0604020202020204" pitchFamily="34" charset="0"/>
              </a:rPr>
              <a:pPr fontAlgn="base">
                <a:spcBef>
                  <a:spcPct val="0"/>
                </a:spcBef>
                <a:spcAft>
                  <a:spcPct val="0"/>
                </a:spcAft>
              </a:pPr>
              <a:t>95</a:t>
            </a:fld>
            <a:endParaRPr lang="en-US" altLang="en-US" dirty="0">
              <a:solidFill>
                <a:schemeClr val="bg1"/>
              </a:solidFill>
              <a:latin typeface="Arial" panose="020B0604020202020204" pitchFamily="34" charset="0"/>
            </a:endParaRPr>
          </a:p>
        </p:txBody>
      </p:sp>
      <p:sp>
        <p:nvSpPr>
          <p:cNvPr id="128005" name="Title 1">
            <a:extLst>
              <a:ext uri="{FF2B5EF4-FFF2-40B4-BE49-F238E27FC236}">
                <a16:creationId xmlns:a16="http://schemas.microsoft.com/office/drawing/2014/main" id="{63993962-70D4-144B-A254-81AE4AA493D5}"/>
              </a:ext>
            </a:extLst>
          </p:cNvPr>
          <p:cNvSpPr>
            <a:spLocks noGrp="1" noChangeArrowheads="1"/>
          </p:cNvSpPr>
          <p:nvPr>
            <p:ph type="title"/>
          </p:nvPr>
        </p:nvSpPr>
        <p:spPr/>
        <p:txBody>
          <a:bodyPr/>
          <a:lstStyle/>
          <a:p>
            <a:pPr eaLnBrk="1" hangingPunct="1"/>
            <a:r>
              <a:rPr lang="en-US" altLang="en-US" dirty="0"/>
              <a:t>Machine Learning</a:t>
            </a:r>
          </a:p>
        </p:txBody>
      </p:sp>
      <p:sp>
        <p:nvSpPr>
          <p:cNvPr id="128008" name="Text Placeholder 4">
            <a:extLst>
              <a:ext uri="{FF2B5EF4-FFF2-40B4-BE49-F238E27FC236}">
                <a16:creationId xmlns:a16="http://schemas.microsoft.com/office/drawing/2014/main" id="{6BAAAC5E-F857-7D4A-AA92-5C117336D535}"/>
              </a:ext>
            </a:extLst>
          </p:cNvPr>
          <p:cNvSpPr>
            <a:spLocks noGrp="1" noChangeArrowheads="1"/>
          </p:cNvSpPr>
          <p:nvPr>
            <p:ph type="body" sz="quarter" idx="10"/>
          </p:nvPr>
        </p:nvSpPr>
        <p:spPr/>
        <p:txBody>
          <a:bodyPr/>
          <a:lstStyle/>
          <a:p>
            <a:pPr eaLnBrk="1" hangingPunct="1"/>
            <a:r>
              <a:rPr lang="en-US" altLang="en-US" dirty="0"/>
              <a:t>3/8</a:t>
            </a:r>
          </a:p>
        </p:txBody>
      </p:sp>
      <p:sp>
        <p:nvSpPr>
          <p:cNvPr id="128009" name="TextBox 9">
            <a:extLst>
              <a:ext uri="{FF2B5EF4-FFF2-40B4-BE49-F238E27FC236}">
                <a16:creationId xmlns:a16="http://schemas.microsoft.com/office/drawing/2014/main" id="{A134B2F4-FC2C-2D4E-A410-B6589887F4BC}"/>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SageMaker</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Ground Truth</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8011" name="TextBox 11">
            <a:extLst>
              <a:ext uri="{FF2B5EF4-FFF2-40B4-BE49-F238E27FC236}">
                <a16:creationId xmlns:a16="http://schemas.microsoft.com/office/drawing/2014/main" id="{CBD9D7AC-4474-A24E-BE81-BFB6EFF1E55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Textract</a:t>
            </a:r>
          </a:p>
        </p:txBody>
      </p:sp>
      <p:sp>
        <p:nvSpPr>
          <p:cNvPr id="128012" name="TextBox 12">
            <a:extLst>
              <a:ext uri="{FF2B5EF4-FFF2-40B4-BE49-F238E27FC236}">
                <a16:creationId xmlns:a16="http://schemas.microsoft.com/office/drawing/2014/main" id="{3C8AA8D4-92BC-3F4B-94B8-FB5ED70B7F2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Transcribe</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8015" name="TextBox 15">
            <a:extLst>
              <a:ext uri="{FF2B5EF4-FFF2-40B4-BE49-F238E27FC236}">
                <a16:creationId xmlns:a16="http://schemas.microsoft.com/office/drawing/2014/main" id="{F4004B01-6072-3F49-875C-0FE84A86899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Translate</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Graphic 8">
            <a:extLst>
              <a:ext uri="{FF2B5EF4-FFF2-40B4-BE49-F238E27FC236}">
                <a16:creationId xmlns:a16="http://schemas.microsoft.com/office/drawing/2014/main" id="{5D5A0BD6-3669-CD4D-B140-68277BFCE8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6" name="Graphic 19">
            <a:extLst>
              <a:ext uri="{FF2B5EF4-FFF2-40B4-BE49-F238E27FC236}">
                <a16:creationId xmlns:a16="http://schemas.microsoft.com/office/drawing/2014/main" id="{C57663F6-77C0-F24B-8672-6CDE35384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7" name="Graphic 16">
            <a:extLst>
              <a:ext uri="{FF2B5EF4-FFF2-40B4-BE49-F238E27FC236}">
                <a16:creationId xmlns:a16="http://schemas.microsoft.com/office/drawing/2014/main" id="{E51E7CD9-3510-794A-AD99-B36584C81D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8" name="Graphic 6">
            <a:extLst>
              <a:ext uri="{FF2B5EF4-FFF2-40B4-BE49-F238E27FC236}">
                <a16:creationId xmlns:a16="http://schemas.microsoft.com/office/drawing/2014/main" id="{1252ADA4-25F6-1F45-AEF2-BA11E52B82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30" name="Footer Placeholder 2">
            <a:extLst>
              <a:ext uri="{FF2B5EF4-FFF2-40B4-BE49-F238E27FC236}">
                <a16:creationId xmlns:a16="http://schemas.microsoft.com/office/drawing/2014/main" id="{EE467CCD-3C31-B442-A706-E4D6B5FC66BF}"/>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29031" name="Slide Number Placeholder 3">
            <a:extLst>
              <a:ext uri="{FF2B5EF4-FFF2-40B4-BE49-F238E27FC236}">
                <a16:creationId xmlns:a16="http://schemas.microsoft.com/office/drawing/2014/main" id="{4213D798-1BA7-2244-A7F9-669DBEC7A2D1}"/>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2C6F527-F745-E340-B394-604D3F6F58A8}" type="slidenum">
              <a:rPr lang="en-US" altLang="en-US" smtClean="0">
                <a:solidFill>
                  <a:schemeClr val="bg1"/>
                </a:solidFill>
                <a:latin typeface="Arial" panose="020B0604020202020204" pitchFamily="34" charset="0"/>
              </a:rPr>
              <a:pPr fontAlgn="base">
                <a:spcBef>
                  <a:spcPct val="0"/>
                </a:spcBef>
                <a:spcAft>
                  <a:spcPct val="0"/>
                </a:spcAft>
              </a:pPr>
              <a:t>96</a:t>
            </a:fld>
            <a:endParaRPr lang="en-US" altLang="en-US" dirty="0">
              <a:solidFill>
                <a:schemeClr val="bg1"/>
              </a:solidFill>
              <a:latin typeface="Arial" panose="020B0604020202020204" pitchFamily="34" charset="0"/>
            </a:endParaRPr>
          </a:p>
        </p:txBody>
      </p:sp>
      <p:sp>
        <p:nvSpPr>
          <p:cNvPr id="129029" name="Title 1">
            <a:extLst>
              <a:ext uri="{FF2B5EF4-FFF2-40B4-BE49-F238E27FC236}">
                <a16:creationId xmlns:a16="http://schemas.microsoft.com/office/drawing/2014/main" id="{F41B2C3D-7542-8148-9E5D-9264139704CB}"/>
              </a:ext>
            </a:extLst>
          </p:cNvPr>
          <p:cNvSpPr>
            <a:spLocks noGrp="1" noChangeArrowheads="1"/>
          </p:cNvSpPr>
          <p:nvPr>
            <p:ph type="title"/>
          </p:nvPr>
        </p:nvSpPr>
        <p:spPr/>
        <p:txBody>
          <a:bodyPr/>
          <a:lstStyle/>
          <a:p>
            <a:pPr eaLnBrk="1" hangingPunct="1"/>
            <a:r>
              <a:rPr lang="en-US" altLang="en-US" dirty="0"/>
              <a:t>Machine Learning</a:t>
            </a:r>
          </a:p>
        </p:txBody>
      </p:sp>
      <p:sp>
        <p:nvSpPr>
          <p:cNvPr id="129032" name="Text Placeholder 4">
            <a:extLst>
              <a:ext uri="{FF2B5EF4-FFF2-40B4-BE49-F238E27FC236}">
                <a16:creationId xmlns:a16="http://schemas.microsoft.com/office/drawing/2014/main" id="{2D2E219D-63F3-C944-943C-8F25B561E679}"/>
              </a:ext>
            </a:extLst>
          </p:cNvPr>
          <p:cNvSpPr>
            <a:spLocks noGrp="1" noChangeArrowheads="1"/>
          </p:cNvSpPr>
          <p:nvPr>
            <p:ph type="body" sz="quarter" idx="10"/>
          </p:nvPr>
        </p:nvSpPr>
        <p:spPr/>
        <p:txBody>
          <a:bodyPr/>
          <a:lstStyle/>
          <a:p>
            <a:pPr eaLnBrk="1" hangingPunct="1"/>
            <a:r>
              <a:rPr lang="en-US" altLang="en-US" dirty="0"/>
              <a:t>4/8</a:t>
            </a:r>
          </a:p>
        </p:txBody>
      </p:sp>
      <p:sp>
        <p:nvSpPr>
          <p:cNvPr id="129033" name="TextBox 9">
            <a:extLst>
              <a:ext uri="{FF2B5EF4-FFF2-40B4-BE49-F238E27FC236}">
                <a16:creationId xmlns:a16="http://schemas.microsoft.com/office/drawing/2014/main" id="{81E16D03-AC27-1D40-BC84-4A59C6DB94DA}"/>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Deep</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Learning AMIs</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9035" name="TextBox 11">
            <a:extLst>
              <a:ext uri="{FF2B5EF4-FFF2-40B4-BE49-F238E27FC236}">
                <a16:creationId xmlns:a16="http://schemas.microsoft.com/office/drawing/2014/main" id="{C7E4F85A-4897-7944-9871-B78DCF3EE047}"/>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Deep Learning Containers</a:t>
            </a:r>
          </a:p>
        </p:txBody>
      </p:sp>
      <p:sp>
        <p:nvSpPr>
          <p:cNvPr id="129036" name="TextBox 12">
            <a:extLst>
              <a:ext uri="{FF2B5EF4-FFF2-40B4-BE49-F238E27FC236}">
                <a16:creationId xmlns:a16="http://schemas.microsoft.com/office/drawing/2014/main" id="{190F35A6-E4A1-3D48-B61C-3F84B1CFD0E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DeepLens</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9039" name="TextBox 15">
            <a:extLst>
              <a:ext uri="{FF2B5EF4-FFF2-40B4-BE49-F238E27FC236}">
                <a16:creationId xmlns:a16="http://schemas.microsoft.com/office/drawing/2014/main" id="{50951DDE-901C-224B-AEE7-7C529852AFE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DeepRacer</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49" name="Graphic 24">
            <a:extLst>
              <a:ext uri="{FF2B5EF4-FFF2-40B4-BE49-F238E27FC236}">
                <a16:creationId xmlns:a16="http://schemas.microsoft.com/office/drawing/2014/main" id="{92E0706C-1EA8-FB44-BDDB-2033A25A7F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0" name="Graphic 21">
            <a:extLst>
              <a:ext uri="{FF2B5EF4-FFF2-40B4-BE49-F238E27FC236}">
                <a16:creationId xmlns:a16="http://schemas.microsoft.com/office/drawing/2014/main" id="{781E51DD-C61F-264D-AC4B-6474EF4430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1" name="Graphic 18">
            <a:extLst>
              <a:ext uri="{FF2B5EF4-FFF2-40B4-BE49-F238E27FC236}">
                <a16:creationId xmlns:a16="http://schemas.microsoft.com/office/drawing/2014/main" id="{D1B8AF70-D275-8B47-A778-0E1BB8656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Graphic 8">
            <a:extLst>
              <a:ext uri="{FF2B5EF4-FFF2-40B4-BE49-F238E27FC236}">
                <a16:creationId xmlns:a16="http://schemas.microsoft.com/office/drawing/2014/main" id="{4B492239-048E-D44B-8617-E0DC3DD312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4" name="Footer Placeholder 2">
            <a:extLst>
              <a:ext uri="{FF2B5EF4-FFF2-40B4-BE49-F238E27FC236}">
                <a16:creationId xmlns:a16="http://schemas.microsoft.com/office/drawing/2014/main" id="{3ABE07B5-24BC-4942-96A7-112448254D7F}"/>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30055" name="Slide Number Placeholder 3">
            <a:extLst>
              <a:ext uri="{FF2B5EF4-FFF2-40B4-BE49-F238E27FC236}">
                <a16:creationId xmlns:a16="http://schemas.microsoft.com/office/drawing/2014/main" id="{30867F9D-B469-3E48-9992-7FEAB283C41F}"/>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F205A98-FE86-A34C-92D8-A38FF6EB6584}" type="slidenum">
              <a:rPr lang="en-US" altLang="en-US" smtClean="0">
                <a:solidFill>
                  <a:schemeClr val="bg1"/>
                </a:solidFill>
                <a:latin typeface="Arial" panose="020B0604020202020204" pitchFamily="34" charset="0"/>
              </a:rPr>
              <a:pPr fontAlgn="base">
                <a:spcBef>
                  <a:spcPct val="0"/>
                </a:spcBef>
                <a:spcAft>
                  <a:spcPct val="0"/>
                </a:spcAft>
              </a:pPr>
              <a:t>97</a:t>
            </a:fld>
            <a:endParaRPr lang="en-US" altLang="en-US" dirty="0">
              <a:solidFill>
                <a:schemeClr val="bg1"/>
              </a:solidFill>
              <a:latin typeface="Arial" panose="020B0604020202020204" pitchFamily="34" charset="0"/>
            </a:endParaRPr>
          </a:p>
        </p:txBody>
      </p:sp>
      <p:sp>
        <p:nvSpPr>
          <p:cNvPr id="130053" name="Title 1">
            <a:extLst>
              <a:ext uri="{FF2B5EF4-FFF2-40B4-BE49-F238E27FC236}">
                <a16:creationId xmlns:a16="http://schemas.microsoft.com/office/drawing/2014/main" id="{BDEDEDCD-06D1-DA46-BF31-260FE67856B4}"/>
              </a:ext>
            </a:extLst>
          </p:cNvPr>
          <p:cNvSpPr>
            <a:spLocks noGrp="1" noChangeArrowheads="1"/>
          </p:cNvSpPr>
          <p:nvPr>
            <p:ph type="title"/>
          </p:nvPr>
        </p:nvSpPr>
        <p:spPr/>
        <p:txBody>
          <a:bodyPr/>
          <a:lstStyle/>
          <a:p>
            <a:pPr eaLnBrk="1" hangingPunct="1"/>
            <a:r>
              <a:rPr lang="en-US" altLang="en-US" dirty="0"/>
              <a:t>Machine Learning</a:t>
            </a:r>
          </a:p>
        </p:txBody>
      </p:sp>
      <p:sp>
        <p:nvSpPr>
          <p:cNvPr id="130056" name="Text Placeholder 4">
            <a:extLst>
              <a:ext uri="{FF2B5EF4-FFF2-40B4-BE49-F238E27FC236}">
                <a16:creationId xmlns:a16="http://schemas.microsoft.com/office/drawing/2014/main" id="{5BB876A8-A42E-454E-9E52-AD1D874B5549}"/>
              </a:ext>
            </a:extLst>
          </p:cNvPr>
          <p:cNvSpPr>
            <a:spLocks noGrp="1" noChangeArrowheads="1"/>
          </p:cNvSpPr>
          <p:nvPr>
            <p:ph type="body" sz="quarter" idx="10"/>
          </p:nvPr>
        </p:nvSpPr>
        <p:spPr/>
        <p:txBody>
          <a:bodyPr/>
          <a:lstStyle/>
          <a:p>
            <a:pPr eaLnBrk="1" hangingPunct="1"/>
            <a:r>
              <a:rPr lang="en-US" altLang="en-US" dirty="0"/>
              <a:t>5/8</a:t>
            </a:r>
          </a:p>
        </p:txBody>
      </p:sp>
      <p:sp>
        <p:nvSpPr>
          <p:cNvPr id="130057" name="TextBox 9">
            <a:extLst>
              <a:ext uri="{FF2B5EF4-FFF2-40B4-BE49-F238E27FC236}">
                <a16:creationId xmlns:a16="http://schemas.microsoft.com/office/drawing/2014/main" id="{008D515E-D7BB-6545-A6CF-6A5786444D7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Apache MXNet on AWS</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0059" name="TextBox 11">
            <a:extLst>
              <a:ext uri="{FF2B5EF4-FFF2-40B4-BE49-F238E27FC236}">
                <a16:creationId xmlns:a16="http://schemas.microsoft.com/office/drawing/2014/main" id="{03C49948-B16C-4045-95D0-946B9939AA7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TensorFlow on AWS</a:t>
            </a:r>
          </a:p>
        </p:txBody>
      </p:sp>
      <p:sp>
        <p:nvSpPr>
          <p:cNvPr id="130060" name="TextBox 12">
            <a:extLst>
              <a:ext uri="{FF2B5EF4-FFF2-40B4-BE49-F238E27FC236}">
                <a16:creationId xmlns:a16="http://schemas.microsoft.com/office/drawing/2014/main" id="{483CFD30-D838-A64D-9F1B-CAEA02C2B80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DeepComposer</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0063" name="TextBox 15">
            <a:extLst>
              <a:ext uri="{FF2B5EF4-FFF2-40B4-BE49-F238E27FC236}">
                <a16:creationId xmlns:a16="http://schemas.microsoft.com/office/drawing/2014/main" id="{9187CDB4-66E2-D84B-ADAC-823696C16EA6}"/>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Augmented AI (Amazon A2I)</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3" name="Graphic 7">
            <a:extLst>
              <a:ext uri="{FF2B5EF4-FFF2-40B4-BE49-F238E27FC236}">
                <a16:creationId xmlns:a16="http://schemas.microsoft.com/office/drawing/2014/main" id="{CAB6C31B-4F92-134F-B161-F7A807CB2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4" name="Graphic 19">
            <a:extLst>
              <a:ext uri="{FF2B5EF4-FFF2-40B4-BE49-F238E27FC236}">
                <a16:creationId xmlns:a16="http://schemas.microsoft.com/office/drawing/2014/main" id="{AD54EA41-6D97-F94B-8133-C3324AEA08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5" name="Graphic 16">
            <a:extLst>
              <a:ext uri="{FF2B5EF4-FFF2-40B4-BE49-F238E27FC236}">
                <a16:creationId xmlns:a16="http://schemas.microsoft.com/office/drawing/2014/main" id="{BABB7140-A80E-9945-B606-9F624E028B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6" name="Graphic 6">
            <a:extLst>
              <a:ext uri="{FF2B5EF4-FFF2-40B4-BE49-F238E27FC236}">
                <a16:creationId xmlns:a16="http://schemas.microsoft.com/office/drawing/2014/main" id="{CCF6CA92-ED8B-ED45-A59A-440ADE864F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8" name="Footer Placeholder 2">
            <a:extLst>
              <a:ext uri="{FF2B5EF4-FFF2-40B4-BE49-F238E27FC236}">
                <a16:creationId xmlns:a16="http://schemas.microsoft.com/office/drawing/2014/main" id="{D99E70A5-5B30-1849-A1DF-E2BD808D8D0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31079" name="Slide Number Placeholder 3">
            <a:extLst>
              <a:ext uri="{FF2B5EF4-FFF2-40B4-BE49-F238E27FC236}">
                <a16:creationId xmlns:a16="http://schemas.microsoft.com/office/drawing/2014/main" id="{5B62B6A2-01C5-F146-B883-5C961E6A193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chemeClr val="bg1"/>
                </a:solidFill>
                <a:latin typeface="Arial" panose="020B0604020202020204" pitchFamily="34" charset="0"/>
              </a:rPr>
              <a:pPr fontAlgn="base">
                <a:spcBef>
                  <a:spcPct val="0"/>
                </a:spcBef>
                <a:spcAft>
                  <a:spcPct val="0"/>
                </a:spcAft>
              </a:pPr>
              <a:t>98</a:t>
            </a:fld>
            <a:endParaRPr lang="en-US" altLang="en-US" dirty="0">
              <a:solidFill>
                <a:schemeClr val="bg1"/>
              </a:solidFill>
              <a:latin typeface="Arial" panose="020B0604020202020204" pitchFamily="34" charset="0"/>
            </a:endParaRPr>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eaLnBrk="1" hangingPunct="1"/>
            <a:r>
              <a:rPr lang="en-US" altLang="en-US" dirty="0"/>
              <a:t>Machine Learning</a:t>
            </a: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p:txBody>
          <a:bodyPr/>
          <a:lstStyle/>
          <a:p>
            <a:pPr eaLnBrk="1" hangingPunct="1"/>
            <a:r>
              <a:rPr lang="en-US" altLang="en-US" dirty="0"/>
              <a:t>6/8</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Fraud Detector</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Kendra</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CodeGuru</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7" name="TextBox 17">
            <a:extLst>
              <a:ext uri="{FF2B5EF4-FFF2-40B4-BE49-F238E27FC236}">
                <a16:creationId xmlns:a16="http://schemas.microsoft.com/office/drawing/2014/main" id="{A3DCB14C-F99D-4C42-A57D-965DC3454D8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TorchServe</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8" name="Footer Placeholder 2">
            <a:extLst>
              <a:ext uri="{FF2B5EF4-FFF2-40B4-BE49-F238E27FC236}">
                <a16:creationId xmlns:a16="http://schemas.microsoft.com/office/drawing/2014/main" id="{D99E70A5-5B30-1849-A1DF-E2BD808D8D0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31079" name="Slide Number Placeholder 3">
            <a:extLst>
              <a:ext uri="{FF2B5EF4-FFF2-40B4-BE49-F238E27FC236}">
                <a16:creationId xmlns:a16="http://schemas.microsoft.com/office/drawing/2014/main" id="{5B62B6A2-01C5-F146-B883-5C961E6A193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chemeClr val="bg1"/>
                </a:solidFill>
                <a:latin typeface="Arial" panose="020B0604020202020204" pitchFamily="34" charset="0"/>
              </a:rPr>
              <a:pPr fontAlgn="base">
                <a:spcBef>
                  <a:spcPct val="0"/>
                </a:spcBef>
                <a:spcAft>
                  <a:spcPct val="0"/>
                </a:spcAft>
              </a:pPr>
              <a:t>99</a:t>
            </a:fld>
            <a:endParaRPr lang="en-US" altLang="en-US" dirty="0">
              <a:solidFill>
                <a:schemeClr val="bg1"/>
              </a:solidFill>
              <a:latin typeface="Arial" panose="020B0604020202020204" pitchFamily="34" charset="0"/>
            </a:endParaRPr>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eaLnBrk="1" hangingPunct="1"/>
            <a:r>
              <a:rPr lang="en-US" altLang="en-US" dirty="0"/>
              <a:t>Machine Learning</a:t>
            </a: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p:txBody>
          <a:bodyPr/>
          <a:lstStyle/>
          <a:p>
            <a:pPr eaLnBrk="1" hangingPunct="1"/>
            <a:r>
              <a:rPr lang="en-US" altLang="en-US" dirty="0"/>
              <a:t>7/8</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Equipment</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Metrics</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Vision</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7" name="TextBox 17">
            <a:extLst>
              <a:ext uri="{FF2B5EF4-FFF2-40B4-BE49-F238E27FC236}">
                <a16:creationId xmlns:a16="http://schemas.microsoft.com/office/drawing/2014/main" id="{A3DCB14C-F99D-4C42-A57D-965DC3454D8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Monitron</a:t>
            </a:r>
          </a:p>
        </p:txBody>
      </p:sp>
      <p:pic>
        <p:nvPicPr>
          <p:cNvPr id="19" name="Graphic 18">
            <a:extLst>
              <a:ext uri="{FF2B5EF4-FFF2-40B4-BE49-F238E27FC236}">
                <a16:creationId xmlns:a16="http://schemas.microsoft.com/office/drawing/2014/main" id="{A6F8402F-8B06-BB47-822D-FB67F3D9A1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9263" y="1183987"/>
            <a:ext cx="762000" cy="762000"/>
          </a:xfrm>
          <a:prstGeom prst="rect">
            <a:avLst/>
          </a:prstGeom>
        </p:spPr>
      </p:pic>
      <p:pic>
        <p:nvPicPr>
          <p:cNvPr id="22" name="Graphic 21">
            <a:extLst>
              <a:ext uri="{FF2B5EF4-FFF2-40B4-BE49-F238E27FC236}">
                <a16:creationId xmlns:a16="http://schemas.microsoft.com/office/drawing/2014/main" id="{82C995D0-D1D2-3F40-ADA5-87E4569302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3513" y="1182688"/>
            <a:ext cx="762000" cy="762000"/>
          </a:xfrm>
          <a:prstGeom prst="rect">
            <a:avLst/>
          </a:prstGeom>
        </p:spPr>
      </p:pic>
      <p:pic>
        <p:nvPicPr>
          <p:cNvPr id="25" name="Graphic 24">
            <a:extLst>
              <a:ext uri="{FF2B5EF4-FFF2-40B4-BE49-F238E27FC236}">
                <a16:creationId xmlns:a16="http://schemas.microsoft.com/office/drawing/2014/main" id="{A60C1BCB-35EA-124E-B7D9-0DC93092625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5863" y="1182688"/>
            <a:ext cx="762000" cy="762000"/>
          </a:xfrm>
          <a:prstGeom prst="rect">
            <a:avLst/>
          </a:prstGeom>
        </p:spPr>
      </p:pic>
      <p:pic>
        <p:nvPicPr>
          <p:cNvPr id="28" name="Graphic 27">
            <a:extLst>
              <a:ext uri="{FF2B5EF4-FFF2-40B4-BE49-F238E27FC236}">
                <a16:creationId xmlns:a16="http://schemas.microsoft.com/office/drawing/2014/main" id="{40DCA7DE-DA1F-B245-B1AE-AC095B44117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17564" y="1182688"/>
            <a:ext cx="762000" cy="762000"/>
          </a:xfrm>
          <a:prstGeom prst="rect">
            <a:avLst/>
          </a:prstGeom>
        </p:spPr>
      </p:pic>
    </p:spTree>
    <p:extLst>
      <p:ext uri="{BB962C8B-B14F-4D97-AF65-F5344CB8AC3E}">
        <p14:creationId xmlns:p14="http://schemas.microsoft.com/office/powerpoint/2010/main" val="583169454"/>
      </p:ext>
    </p:extLst>
  </p:cSld>
  <p:clrMapOvr>
    <a:masterClrMapping/>
  </p:clrMapOvr>
</p:sld>
</file>

<file path=ppt/theme/theme1.xml><?xml version="1.0" encoding="utf-8"?>
<a:theme xmlns:a="http://schemas.openxmlformats.org/drawingml/2006/main" name="Title-and-Conten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itle-and-content_D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itle-and-content_D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61789</TotalTime>
  <Words>7272</Words>
  <Application>Microsoft Macintosh PowerPoint</Application>
  <PresentationFormat>Widescreen</PresentationFormat>
  <Paragraphs>1688</Paragraphs>
  <Slides>145</Slides>
  <Notes>10</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145</vt:i4>
      </vt:variant>
    </vt:vector>
  </HeadingPairs>
  <TitlesOfParts>
    <vt:vector size="151" baseType="lpstr">
      <vt:lpstr>Arial</vt:lpstr>
      <vt:lpstr>Calibri</vt:lpstr>
      <vt:lpstr>Calibri Light</vt:lpstr>
      <vt:lpstr>Title-and-Content</vt:lpstr>
      <vt:lpstr>1_Title-and-content_DB</vt:lpstr>
      <vt:lpstr>Title-and-content_DB</vt:lpstr>
      <vt:lpstr>AWS Architecture Icons</vt:lpstr>
      <vt:lpstr>Release 11.0-2021.07.30: What’s new?</vt:lpstr>
      <vt:lpstr>Release 11.0-2021.07.30: What’s new?</vt:lpstr>
      <vt:lpstr>Contents</vt:lpstr>
      <vt:lpstr>Introduction</vt:lpstr>
      <vt:lpstr>About AWS Architecture Icons</vt:lpstr>
      <vt:lpstr>Before you begin:</vt:lpstr>
      <vt:lpstr>System</vt:lpstr>
      <vt:lpstr>System elements</vt:lpstr>
      <vt:lpstr>System elements</vt:lpstr>
      <vt:lpstr>Guidelines</vt:lpstr>
      <vt:lpstr>Building a diagram</vt:lpstr>
      <vt:lpstr>Groups</vt:lpstr>
      <vt:lpstr>Icons</vt:lpstr>
      <vt:lpstr>Arrows</vt:lpstr>
      <vt:lpstr>Text boxes</vt:lpstr>
      <vt:lpstr>Examples</vt:lpstr>
      <vt:lpstr>Example: Git to S3 Webhooks</vt:lpstr>
      <vt:lpstr>Example: Chef Automate Architecture on AWS</vt:lpstr>
      <vt:lpstr>Elements</vt:lpstr>
      <vt:lpstr>Icon categories</vt:lpstr>
      <vt:lpstr>General Resources</vt:lpstr>
      <vt:lpstr>Groups – Dark Backgrounds</vt:lpstr>
      <vt:lpstr>Groups – Light Backgrounds</vt:lpstr>
      <vt:lpstr>Create a custom Group for a Service</vt:lpstr>
      <vt:lpstr>Create a custom Group for a Service – Dark Backgrounds</vt:lpstr>
      <vt:lpstr>Create a custom Group for a Service – Light Backgrounds</vt:lpstr>
      <vt:lpstr>Arrows – Dark Backgrounds</vt:lpstr>
      <vt:lpstr>Arrows – Light Backgrounds</vt:lpstr>
      <vt:lpstr>General Icons – Dark Backgrounds</vt:lpstr>
      <vt:lpstr>General Icons – Light Backgrounds</vt:lpstr>
      <vt:lpstr>Analytics</vt:lpstr>
      <vt:lpstr>Analytics</vt:lpstr>
      <vt:lpstr>Analytics</vt:lpstr>
      <vt:lpstr>Analytics</vt:lpstr>
      <vt:lpstr>Analytics</vt:lpstr>
      <vt:lpstr>Analytics</vt:lpstr>
      <vt:lpstr>Application Integration</vt:lpstr>
      <vt:lpstr>Application Integration</vt:lpstr>
      <vt:lpstr>Application Integration</vt:lpstr>
      <vt:lpstr>Application Integration</vt:lpstr>
      <vt:lpstr>AWS Cost Management</vt:lpstr>
      <vt:lpstr>AWS Cost Management</vt:lpstr>
      <vt:lpstr>AWS Cost Management</vt:lpstr>
      <vt:lpstr>Blockchain</vt:lpstr>
      <vt:lpstr>Blockchain</vt:lpstr>
      <vt:lpstr>Business Applications</vt:lpstr>
      <vt:lpstr>Business Applications</vt:lpstr>
      <vt:lpstr>Business Applications</vt:lpstr>
      <vt:lpstr>Business Applications</vt:lpstr>
      <vt:lpstr>Compute</vt:lpstr>
      <vt:lpstr>Compute</vt:lpstr>
      <vt:lpstr>Compute</vt:lpstr>
      <vt:lpstr>Compute</vt:lpstr>
      <vt:lpstr>Compute</vt:lpstr>
      <vt:lpstr>Compute</vt:lpstr>
      <vt:lpstr>Compute</vt:lpstr>
      <vt:lpstr>Compute</vt:lpstr>
      <vt:lpstr>Compute</vt:lpstr>
      <vt:lpstr>Compute</vt:lpstr>
      <vt:lpstr>Compute</vt:lpstr>
      <vt:lpstr>Contact Center</vt:lpstr>
      <vt:lpstr>Contact Center</vt:lpstr>
      <vt:lpstr>Containers</vt:lpstr>
      <vt:lpstr>Containers</vt:lpstr>
      <vt:lpstr>Containers</vt:lpstr>
      <vt:lpstr>Customer Enablement</vt:lpstr>
      <vt:lpstr>Customer Enablement</vt:lpstr>
      <vt:lpstr>Customer Enablement</vt:lpstr>
      <vt:lpstr>Database</vt:lpstr>
      <vt:lpstr>Database</vt:lpstr>
      <vt:lpstr>Database</vt:lpstr>
      <vt:lpstr>Database</vt:lpstr>
      <vt:lpstr>Database</vt:lpstr>
      <vt:lpstr>Developer Tools</vt:lpstr>
      <vt:lpstr>Developer Tools</vt:lpstr>
      <vt:lpstr>Developer Tools</vt:lpstr>
      <vt:lpstr>Developer Tools</vt:lpstr>
      <vt:lpstr>Developer Tools</vt:lpstr>
      <vt:lpstr>End User Computing</vt:lpstr>
      <vt:lpstr>End User Computing</vt:lpstr>
      <vt:lpstr>Front End Web  &amp; Mobile</vt:lpstr>
      <vt:lpstr>Front End Web &amp; Mobile</vt:lpstr>
      <vt:lpstr>Game Tech</vt:lpstr>
      <vt:lpstr>Game Tech</vt:lpstr>
      <vt:lpstr>Internet of Things</vt:lpstr>
      <vt:lpstr>Internet of Things</vt:lpstr>
      <vt:lpstr>Internet of Things</vt:lpstr>
      <vt:lpstr>Internet of Things</vt:lpstr>
      <vt:lpstr>Internet of Things</vt:lpstr>
      <vt:lpstr>Internet of Things</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Media Services</vt:lpstr>
      <vt:lpstr>Media Services</vt:lpstr>
      <vt:lpstr>Media Services</vt:lpstr>
      <vt:lpstr>Media Services</vt:lpstr>
      <vt:lpstr>Media Services</vt:lpstr>
      <vt:lpstr>Migration &amp; Transfer</vt:lpstr>
      <vt:lpstr>Migration &amp; Transfer</vt:lpstr>
      <vt:lpstr>Migration &amp; Transfer</vt:lpstr>
      <vt:lpstr>Networking &amp; Content Delivery</vt:lpstr>
      <vt:lpstr>Networking &amp; Content Delivery</vt:lpstr>
      <vt:lpstr>Networking &amp; Content Delivery</vt:lpstr>
      <vt:lpstr>Networking &amp; Content Delivery</vt:lpstr>
      <vt:lpstr>Networking &amp; Content Delivery</vt:lpstr>
      <vt:lpstr>Quantum Technologies</vt:lpstr>
      <vt:lpstr>Quantum Technologies</vt:lpstr>
      <vt:lpstr>Robotics</vt:lpstr>
      <vt:lpstr>Robotics</vt:lpstr>
      <vt:lpstr>Satellite</vt:lpstr>
      <vt:lpstr>Satellite</vt:lpstr>
      <vt:lpstr>Security, Identity, &amp; Compliance</vt:lpstr>
      <vt:lpstr>Security, Identity, &amp; Compliance</vt:lpstr>
      <vt:lpstr>Security, Identity, &amp; Compliance</vt:lpstr>
      <vt:lpstr>Security, Identity, &amp; Compliance</vt:lpstr>
      <vt:lpstr>Security, Identity, &amp; Compliance</vt:lpstr>
      <vt:lpstr>Security, Identity, &amp; Compliance</vt:lpstr>
      <vt:lpstr>Security, Identity, &amp; Compliance</vt:lpstr>
      <vt:lpstr>Serverless</vt:lpstr>
      <vt:lpstr>Serverless</vt:lpstr>
      <vt:lpstr>Storage</vt:lpstr>
      <vt:lpstr>Storage</vt:lpstr>
      <vt:lpstr>Storage</vt:lpstr>
      <vt:lpstr>Storage</vt:lpstr>
      <vt:lpstr>Storage</vt:lpstr>
      <vt:lpstr>Storage</vt:lpstr>
      <vt:lpstr>VR &amp; AR</vt:lpstr>
      <vt:lpstr>VR &amp; AR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1949</cp:revision>
  <dcterms:created xsi:type="dcterms:W3CDTF">2020-03-23T21:46:17Z</dcterms:created>
  <dcterms:modified xsi:type="dcterms:W3CDTF">2021-07-30T21:10:48Z</dcterms:modified>
</cp:coreProperties>
</file>